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</p:sldMasterIdLst>
  <p:sldIdLst>
    <p:sldId id="256" r:id="rId4"/>
    <p:sldId id="257" r:id="rId5"/>
    <p:sldId id="258" r:id="rId6"/>
  </p:sldIdLst>
  <p:sldSz cx="32918400" cy="21945600"/>
  <p:notesSz cx="6858000" cy="9144000"/>
  <p:defaultTextStyle>
    <a:defPPr>
      <a:defRPr lang="en-US"/>
    </a:defPPr>
    <a:lvl1pPr marL="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7" d="100"/>
          <a:sy n="37" d="100"/>
        </p:scale>
        <p:origin x="-1328" y="-152"/>
      </p:cViewPr>
      <p:guideLst>
        <p:guide orient="horz" pos="6912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650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9109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9109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theme" Target="../theme/theme2.xml"/><Relationship Id="rId3" Type="http://schemas.openxmlformats.org/officeDocument/2006/relationships/image" Target="../media/image2.emf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theme" Target="../theme/theme3.xml"/><Relationship Id="rId3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553753" cy="21945600"/>
          </a:xfrm>
          <a:prstGeom prst="rect">
            <a:avLst/>
          </a:prstGeom>
          <a:solidFill>
            <a:srgbClr val="BF0E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8" name="Picture 7" descr="UM_School_Nursing_CMYK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51" y="537781"/>
            <a:ext cx="5156718" cy="1355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915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156751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1567510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156751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1567510" rtl="0" eaLnBrk="1" latinLnBrk="0" hangingPunct="1">
        <a:spcBef>
          <a:spcPct val="20000"/>
        </a:spcBef>
        <a:buFont typeface="Arial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1567510" rtl="0" eaLnBrk="1" latinLnBrk="0" hangingPunct="1">
        <a:spcBef>
          <a:spcPct val="20000"/>
        </a:spcBef>
        <a:buFont typeface="Arial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1567510" rtl="0" eaLnBrk="1" latinLnBrk="0" hangingPunct="1">
        <a:spcBef>
          <a:spcPct val="20000"/>
        </a:spcBef>
        <a:buFont typeface="Arial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32918400" cy="2900645"/>
          </a:xfrm>
          <a:prstGeom prst="rect">
            <a:avLst/>
          </a:prstGeom>
          <a:solidFill>
            <a:srgbClr val="BF0E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3" name="Picture 2" descr="UM_School_Nursing_white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904" y="851355"/>
            <a:ext cx="4791139" cy="1259858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21400749"/>
            <a:ext cx="32918400" cy="5448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087656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defTabSz="156751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1567510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156751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1567510" rtl="0" eaLnBrk="1" latinLnBrk="0" hangingPunct="1">
        <a:spcBef>
          <a:spcPct val="20000"/>
        </a:spcBef>
        <a:buFont typeface="Arial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1567510" rtl="0" eaLnBrk="1" latinLnBrk="0" hangingPunct="1">
        <a:spcBef>
          <a:spcPct val="20000"/>
        </a:spcBef>
        <a:buFont typeface="Arial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1567510" rtl="0" eaLnBrk="1" latinLnBrk="0" hangingPunct="1">
        <a:spcBef>
          <a:spcPct val="20000"/>
        </a:spcBef>
        <a:buFont typeface="Arial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21400749"/>
            <a:ext cx="32918400" cy="5448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5" name="Picture 4" descr="UM_School_Nursing_CMYK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043" y="537781"/>
            <a:ext cx="5156718" cy="1355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656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ctr" defTabSz="156751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1567510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156751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1567510" rtl="0" eaLnBrk="1" latinLnBrk="0" hangingPunct="1">
        <a:spcBef>
          <a:spcPct val="20000"/>
        </a:spcBef>
        <a:buFont typeface="Arial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1567510" rtl="0" eaLnBrk="1" latinLnBrk="0" hangingPunct="1">
        <a:spcBef>
          <a:spcPct val="20000"/>
        </a:spcBef>
        <a:buFont typeface="Arial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1567510" rtl="0" eaLnBrk="1" latinLnBrk="0" hangingPunct="1">
        <a:spcBef>
          <a:spcPct val="20000"/>
        </a:spcBef>
        <a:buFont typeface="Arial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7"/>
          <p:cNvSpPr txBox="1">
            <a:spLocks noChangeArrowheads="1"/>
          </p:cNvSpPr>
          <p:nvPr/>
        </p:nvSpPr>
        <p:spPr bwMode="auto">
          <a:xfrm>
            <a:off x="1081827" y="4447879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Sample </a:t>
            </a:r>
            <a:r>
              <a:rPr lang="en-US" sz="1600" dirty="0" smtClean="0">
                <a:latin typeface="Arial"/>
                <a:cs typeface="Arial"/>
              </a:rPr>
              <a:t>background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5" name="Text Box 162"/>
          <p:cNvSpPr txBox="1">
            <a:spLocks noChangeArrowheads="1"/>
          </p:cNvSpPr>
          <p:nvPr/>
        </p:nvSpPr>
        <p:spPr bwMode="auto">
          <a:xfrm>
            <a:off x="1081827" y="3708321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chemeClr val="bg1"/>
                </a:solidFill>
                <a:latin typeface="Arial Black"/>
                <a:cs typeface="Arial Black"/>
              </a:rPr>
              <a:t>Background</a:t>
            </a:r>
          </a:p>
        </p:txBody>
      </p:sp>
      <p:sp>
        <p:nvSpPr>
          <p:cNvPr id="6" name="Text Box 164"/>
          <p:cNvSpPr txBox="1">
            <a:spLocks noChangeArrowheads="1"/>
          </p:cNvSpPr>
          <p:nvPr/>
        </p:nvSpPr>
        <p:spPr bwMode="auto">
          <a:xfrm>
            <a:off x="11208613" y="3708321"/>
            <a:ext cx="10650928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Methods 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7" name="Text Box 156"/>
          <p:cNvSpPr txBox="1">
            <a:spLocks noChangeArrowheads="1"/>
          </p:cNvSpPr>
          <p:nvPr/>
        </p:nvSpPr>
        <p:spPr bwMode="auto">
          <a:xfrm>
            <a:off x="22731609" y="4447879"/>
            <a:ext cx="939165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Conclusion</a:t>
            </a:r>
          </a:p>
        </p:txBody>
      </p:sp>
      <p:sp>
        <p:nvSpPr>
          <p:cNvPr id="8" name="Text Box 166"/>
          <p:cNvSpPr txBox="1">
            <a:spLocks noChangeArrowheads="1"/>
          </p:cNvSpPr>
          <p:nvPr/>
        </p:nvSpPr>
        <p:spPr bwMode="auto">
          <a:xfrm>
            <a:off x="22651880" y="3708321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chemeClr val="bg1"/>
                </a:solidFill>
                <a:latin typeface="Arial Black"/>
                <a:cs typeface="Arial Black"/>
              </a:rPr>
              <a:t>Conclusions</a:t>
            </a:r>
          </a:p>
        </p:txBody>
      </p:sp>
      <p:sp>
        <p:nvSpPr>
          <p:cNvPr id="9" name="Text Box 156"/>
          <p:cNvSpPr txBox="1">
            <a:spLocks noChangeArrowheads="1"/>
          </p:cNvSpPr>
          <p:nvPr/>
        </p:nvSpPr>
        <p:spPr bwMode="auto">
          <a:xfrm>
            <a:off x="11208613" y="4447879"/>
            <a:ext cx="10650928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Results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0" name="Text Box 147"/>
          <p:cNvSpPr txBox="1">
            <a:spLocks noChangeArrowheads="1"/>
          </p:cNvSpPr>
          <p:nvPr/>
        </p:nvSpPr>
        <p:spPr bwMode="auto">
          <a:xfrm>
            <a:off x="1081827" y="10022855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Sample </a:t>
            </a:r>
            <a:r>
              <a:rPr lang="en-US" sz="1600" dirty="0" smtClean="0">
                <a:latin typeface="Arial"/>
                <a:cs typeface="Arial"/>
              </a:rPr>
              <a:t>Objectives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1" name="Text Box 162"/>
          <p:cNvSpPr txBox="1">
            <a:spLocks noChangeArrowheads="1"/>
          </p:cNvSpPr>
          <p:nvPr/>
        </p:nvSpPr>
        <p:spPr bwMode="auto">
          <a:xfrm>
            <a:off x="1081827" y="928329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Objectives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2" name="Text Box 164"/>
          <p:cNvSpPr txBox="1">
            <a:spLocks noChangeArrowheads="1"/>
          </p:cNvSpPr>
          <p:nvPr/>
        </p:nvSpPr>
        <p:spPr bwMode="auto">
          <a:xfrm>
            <a:off x="11208613" y="9283297"/>
            <a:ext cx="10650928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Figures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3" name="Text Box 156"/>
          <p:cNvSpPr txBox="1">
            <a:spLocks noChangeArrowheads="1"/>
          </p:cNvSpPr>
          <p:nvPr/>
        </p:nvSpPr>
        <p:spPr bwMode="auto">
          <a:xfrm>
            <a:off x="22731609" y="10022855"/>
            <a:ext cx="939165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References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4" name="Text Box 166"/>
          <p:cNvSpPr txBox="1">
            <a:spLocks noChangeArrowheads="1"/>
          </p:cNvSpPr>
          <p:nvPr/>
        </p:nvSpPr>
        <p:spPr bwMode="auto">
          <a:xfrm>
            <a:off x="22651880" y="928329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Bibliography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5" name="Text Box 147"/>
          <p:cNvSpPr txBox="1">
            <a:spLocks noChangeArrowheads="1"/>
          </p:cNvSpPr>
          <p:nvPr/>
        </p:nvSpPr>
        <p:spPr bwMode="auto">
          <a:xfrm>
            <a:off x="1081827" y="15641051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Development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6" name="Text Box 162"/>
          <p:cNvSpPr txBox="1">
            <a:spLocks noChangeArrowheads="1"/>
          </p:cNvSpPr>
          <p:nvPr/>
        </p:nvSpPr>
        <p:spPr bwMode="auto">
          <a:xfrm>
            <a:off x="1081827" y="14901493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Development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7" name="Text Box 164"/>
          <p:cNvSpPr txBox="1">
            <a:spLocks noChangeArrowheads="1"/>
          </p:cNvSpPr>
          <p:nvPr/>
        </p:nvSpPr>
        <p:spPr bwMode="auto">
          <a:xfrm>
            <a:off x="11208613" y="14901493"/>
            <a:ext cx="10650928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Results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8" name="Text Box 156"/>
          <p:cNvSpPr txBox="1">
            <a:spLocks noChangeArrowheads="1"/>
          </p:cNvSpPr>
          <p:nvPr/>
        </p:nvSpPr>
        <p:spPr bwMode="auto">
          <a:xfrm>
            <a:off x="22731609" y="15641051"/>
            <a:ext cx="939165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Notes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9" name="Text Box 166"/>
          <p:cNvSpPr txBox="1">
            <a:spLocks noChangeArrowheads="1"/>
          </p:cNvSpPr>
          <p:nvPr/>
        </p:nvSpPr>
        <p:spPr bwMode="auto">
          <a:xfrm>
            <a:off x="22651880" y="14901493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Notes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20" name="Text Box 156"/>
          <p:cNvSpPr txBox="1">
            <a:spLocks noChangeArrowheads="1"/>
          </p:cNvSpPr>
          <p:nvPr/>
        </p:nvSpPr>
        <p:spPr bwMode="auto">
          <a:xfrm>
            <a:off x="11208613" y="15641051"/>
            <a:ext cx="10650928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Results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21" name="Text Box 156"/>
          <p:cNvSpPr txBox="1">
            <a:spLocks noChangeArrowheads="1"/>
          </p:cNvSpPr>
          <p:nvPr/>
        </p:nvSpPr>
        <p:spPr bwMode="auto">
          <a:xfrm>
            <a:off x="17754690" y="560855"/>
            <a:ext cx="14565593" cy="17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4400" dirty="0">
                <a:solidFill>
                  <a:srgbClr val="BF0E2F"/>
                </a:solidFill>
                <a:latin typeface="Arial Black"/>
                <a:cs typeface="Arial Black"/>
              </a:rPr>
              <a:t>Sample Title</a:t>
            </a:r>
          </a:p>
          <a:p>
            <a:pPr algn="r" eaLnBrk="1" hangingPunct="1"/>
            <a:r>
              <a:rPr lang="en-US" sz="2700" b="0" i="0" dirty="0">
                <a:latin typeface="Arial"/>
                <a:cs typeface="Arial"/>
              </a:rPr>
              <a:t>First Name, Last Name, Degree</a:t>
            </a:r>
          </a:p>
          <a:p>
            <a:pPr algn="r" eaLnBrk="1" hangingPunct="1"/>
            <a:r>
              <a:rPr lang="en-US" sz="2700" b="0" i="0" dirty="0">
                <a:latin typeface="Arial"/>
                <a:cs typeface="Arial"/>
              </a:rPr>
              <a:t>University of Maryland School of </a:t>
            </a:r>
            <a:r>
              <a:rPr lang="en-US" sz="2700" b="0" i="0" dirty="0" smtClean="0">
                <a:latin typeface="Arial"/>
                <a:cs typeface="Arial"/>
              </a:rPr>
              <a:t>Nursing</a:t>
            </a:r>
            <a:endParaRPr lang="en-US" sz="2700" b="0" i="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7826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7"/>
          <p:cNvSpPr txBox="1">
            <a:spLocks noChangeArrowheads="1"/>
          </p:cNvSpPr>
          <p:nvPr/>
        </p:nvSpPr>
        <p:spPr bwMode="auto">
          <a:xfrm>
            <a:off x="1081827" y="4447879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Sample </a:t>
            </a:r>
            <a:r>
              <a:rPr lang="en-US" sz="1600" dirty="0" smtClean="0">
                <a:latin typeface="Arial"/>
                <a:cs typeface="Arial"/>
              </a:rPr>
              <a:t>background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3" name="Text Box 162"/>
          <p:cNvSpPr txBox="1">
            <a:spLocks noChangeArrowheads="1"/>
          </p:cNvSpPr>
          <p:nvPr/>
        </p:nvSpPr>
        <p:spPr bwMode="auto">
          <a:xfrm>
            <a:off x="1081827" y="3708321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chemeClr val="bg1"/>
                </a:solidFill>
                <a:latin typeface="Arial Black"/>
                <a:cs typeface="Arial Black"/>
              </a:rPr>
              <a:t>Background</a:t>
            </a:r>
          </a:p>
        </p:txBody>
      </p:sp>
      <p:sp>
        <p:nvSpPr>
          <p:cNvPr id="4" name="Text Box 164"/>
          <p:cNvSpPr txBox="1">
            <a:spLocks noChangeArrowheads="1"/>
          </p:cNvSpPr>
          <p:nvPr/>
        </p:nvSpPr>
        <p:spPr bwMode="auto">
          <a:xfrm>
            <a:off x="11208613" y="3708321"/>
            <a:ext cx="10650928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Methods 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5" name="Text Box 156"/>
          <p:cNvSpPr txBox="1">
            <a:spLocks noChangeArrowheads="1"/>
          </p:cNvSpPr>
          <p:nvPr/>
        </p:nvSpPr>
        <p:spPr bwMode="auto">
          <a:xfrm>
            <a:off x="22731609" y="4447879"/>
            <a:ext cx="939165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Conclusion</a:t>
            </a:r>
          </a:p>
        </p:txBody>
      </p:sp>
      <p:sp>
        <p:nvSpPr>
          <p:cNvPr id="6" name="Text Box 166"/>
          <p:cNvSpPr txBox="1">
            <a:spLocks noChangeArrowheads="1"/>
          </p:cNvSpPr>
          <p:nvPr/>
        </p:nvSpPr>
        <p:spPr bwMode="auto">
          <a:xfrm>
            <a:off x="22651880" y="3708321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chemeClr val="bg1"/>
                </a:solidFill>
                <a:latin typeface="Arial Black"/>
                <a:cs typeface="Arial Black"/>
              </a:rPr>
              <a:t>Conclusions</a:t>
            </a:r>
          </a:p>
        </p:txBody>
      </p:sp>
      <p:sp>
        <p:nvSpPr>
          <p:cNvPr id="7" name="Text Box 156"/>
          <p:cNvSpPr txBox="1">
            <a:spLocks noChangeArrowheads="1"/>
          </p:cNvSpPr>
          <p:nvPr/>
        </p:nvSpPr>
        <p:spPr bwMode="auto">
          <a:xfrm>
            <a:off x="11208613" y="4447879"/>
            <a:ext cx="10650928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Results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8" name="Text Box 147"/>
          <p:cNvSpPr txBox="1">
            <a:spLocks noChangeArrowheads="1"/>
          </p:cNvSpPr>
          <p:nvPr/>
        </p:nvSpPr>
        <p:spPr bwMode="auto">
          <a:xfrm>
            <a:off x="1081827" y="10022855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Sample </a:t>
            </a:r>
            <a:r>
              <a:rPr lang="en-US" sz="1600" dirty="0" smtClean="0">
                <a:latin typeface="Arial"/>
                <a:cs typeface="Arial"/>
              </a:rPr>
              <a:t>Objectives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9" name="Text Box 162"/>
          <p:cNvSpPr txBox="1">
            <a:spLocks noChangeArrowheads="1"/>
          </p:cNvSpPr>
          <p:nvPr/>
        </p:nvSpPr>
        <p:spPr bwMode="auto">
          <a:xfrm>
            <a:off x="1081827" y="928329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Objectives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0" name="Text Box 164"/>
          <p:cNvSpPr txBox="1">
            <a:spLocks noChangeArrowheads="1"/>
          </p:cNvSpPr>
          <p:nvPr/>
        </p:nvSpPr>
        <p:spPr bwMode="auto">
          <a:xfrm>
            <a:off x="11208613" y="9283297"/>
            <a:ext cx="10650928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Figures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1" name="Text Box 156"/>
          <p:cNvSpPr txBox="1">
            <a:spLocks noChangeArrowheads="1"/>
          </p:cNvSpPr>
          <p:nvPr/>
        </p:nvSpPr>
        <p:spPr bwMode="auto">
          <a:xfrm>
            <a:off x="22731609" y="10022855"/>
            <a:ext cx="939165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References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2" name="Text Box 166"/>
          <p:cNvSpPr txBox="1">
            <a:spLocks noChangeArrowheads="1"/>
          </p:cNvSpPr>
          <p:nvPr/>
        </p:nvSpPr>
        <p:spPr bwMode="auto">
          <a:xfrm>
            <a:off x="22651880" y="928329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Bibliography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3" name="Text Box 147"/>
          <p:cNvSpPr txBox="1">
            <a:spLocks noChangeArrowheads="1"/>
          </p:cNvSpPr>
          <p:nvPr/>
        </p:nvSpPr>
        <p:spPr bwMode="auto">
          <a:xfrm>
            <a:off x="1081827" y="15641051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Development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4" name="Text Box 162"/>
          <p:cNvSpPr txBox="1">
            <a:spLocks noChangeArrowheads="1"/>
          </p:cNvSpPr>
          <p:nvPr/>
        </p:nvSpPr>
        <p:spPr bwMode="auto">
          <a:xfrm>
            <a:off x="1081827" y="14901493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Development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5" name="Text Box 164"/>
          <p:cNvSpPr txBox="1">
            <a:spLocks noChangeArrowheads="1"/>
          </p:cNvSpPr>
          <p:nvPr/>
        </p:nvSpPr>
        <p:spPr bwMode="auto">
          <a:xfrm>
            <a:off x="11208613" y="14901493"/>
            <a:ext cx="10650928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Results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6" name="Text Box 156"/>
          <p:cNvSpPr txBox="1">
            <a:spLocks noChangeArrowheads="1"/>
          </p:cNvSpPr>
          <p:nvPr/>
        </p:nvSpPr>
        <p:spPr bwMode="auto">
          <a:xfrm>
            <a:off x="22731609" y="15641051"/>
            <a:ext cx="939165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Notes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7" name="Text Box 166"/>
          <p:cNvSpPr txBox="1">
            <a:spLocks noChangeArrowheads="1"/>
          </p:cNvSpPr>
          <p:nvPr/>
        </p:nvSpPr>
        <p:spPr bwMode="auto">
          <a:xfrm>
            <a:off x="22651880" y="14901493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Notes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8" name="Text Box 156"/>
          <p:cNvSpPr txBox="1">
            <a:spLocks noChangeArrowheads="1"/>
          </p:cNvSpPr>
          <p:nvPr/>
        </p:nvSpPr>
        <p:spPr bwMode="auto">
          <a:xfrm>
            <a:off x="11208613" y="15641051"/>
            <a:ext cx="10650928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Results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9" name="Text Box 156"/>
          <p:cNvSpPr txBox="1">
            <a:spLocks noChangeArrowheads="1"/>
          </p:cNvSpPr>
          <p:nvPr/>
        </p:nvSpPr>
        <p:spPr bwMode="auto">
          <a:xfrm>
            <a:off x="17754690" y="560855"/>
            <a:ext cx="14565593" cy="17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4400" dirty="0">
                <a:solidFill>
                  <a:schemeClr val="bg1"/>
                </a:solidFill>
                <a:latin typeface="Arial Black"/>
                <a:cs typeface="Arial Black"/>
              </a:rPr>
              <a:t>Sample Title</a:t>
            </a:r>
          </a:p>
          <a:p>
            <a:pPr algn="r" eaLnBrk="1" hangingPunct="1"/>
            <a:r>
              <a:rPr lang="en-US" sz="2700" b="0" i="0" dirty="0">
                <a:solidFill>
                  <a:schemeClr val="bg1"/>
                </a:solidFill>
                <a:latin typeface="Arial"/>
                <a:cs typeface="Arial"/>
              </a:rPr>
              <a:t>First Name, Last Name, Degree</a:t>
            </a:r>
          </a:p>
          <a:p>
            <a:pPr algn="r" eaLnBrk="1" hangingPunct="1"/>
            <a:r>
              <a:rPr lang="en-US" sz="2700" b="0" i="0" dirty="0">
                <a:solidFill>
                  <a:schemeClr val="bg1"/>
                </a:solidFill>
                <a:latin typeface="Arial"/>
                <a:cs typeface="Arial"/>
              </a:rPr>
              <a:t>University of Maryland School of </a:t>
            </a:r>
            <a:r>
              <a:rPr lang="en-US" sz="2700" b="0" i="0" dirty="0" smtClean="0">
                <a:solidFill>
                  <a:schemeClr val="bg1"/>
                </a:solidFill>
                <a:latin typeface="Arial"/>
                <a:cs typeface="Arial"/>
              </a:rPr>
              <a:t>Nursing</a:t>
            </a:r>
            <a:endParaRPr lang="en-US" sz="2700" b="0" i="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4669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7"/>
          <p:cNvSpPr txBox="1">
            <a:spLocks noChangeArrowheads="1"/>
          </p:cNvSpPr>
          <p:nvPr/>
        </p:nvSpPr>
        <p:spPr bwMode="auto">
          <a:xfrm>
            <a:off x="1081827" y="4447879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Sample </a:t>
            </a:r>
            <a:r>
              <a:rPr lang="en-US" sz="1600" dirty="0" smtClean="0">
                <a:latin typeface="Arial"/>
                <a:cs typeface="Arial"/>
              </a:rPr>
              <a:t>background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3" name="Text Box 162"/>
          <p:cNvSpPr txBox="1">
            <a:spLocks noChangeArrowheads="1"/>
          </p:cNvSpPr>
          <p:nvPr/>
        </p:nvSpPr>
        <p:spPr bwMode="auto">
          <a:xfrm>
            <a:off x="1081827" y="3708321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chemeClr val="bg1"/>
                </a:solidFill>
                <a:latin typeface="Arial Black"/>
                <a:cs typeface="Arial Black"/>
              </a:rPr>
              <a:t>Background</a:t>
            </a:r>
          </a:p>
        </p:txBody>
      </p:sp>
      <p:sp>
        <p:nvSpPr>
          <p:cNvPr id="4" name="Text Box 164"/>
          <p:cNvSpPr txBox="1">
            <a:spLocks noChangeArrowheads="1"/>
          </p:cNvSpPr>
          <p:nvPr/>
        </p:nvSpPr>
        <p:spPr bwMode="auto">
          <a:xfrm>
            <a:off x="11208613" y="3708321"/>
            <a:ext cx="10650928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Methods 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5" name="Text Box 156"/>
          <p:cNvSpPr txBox="1">
            <a:spLocks noChangeArrowheads="1"/>
          </p:cNvSpPr>
          <p:nvPr/>
        </p:nvSpPr>
        <p:spPr bwMode="auto">
          <a:xfrm>
            <a:off x="22731609" y="4447879"/>
            <a:ext cx="939165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Conclusion</a:t>
            </a:r>
          </a:p>
        </p:txBody>
      </p:sp>
      <p:sp>
        <p:nvSpPr>
          <p:cNvPr id="6" name="Text Box 166"/>
          <p:cNvSpPr txBox="1">
            <a:spLocks noChangeArrowheads="1"/>
          </p:cNvSpPr>
          <p:nvPr/>
        </p:nvSpPr>
        <p:spPr bwMode="auto">
          <a:xfrm>
            <a:off x="22651880" y="3708321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chemeClr val="bg1"/>
                </a:solidFill>
                <a:latin typeface="Arial Black"/>
                <a:cs typeface="Arial Black"/>
              </a:rPr>
              <a:t>Conclusions</a:t>
            </a:r>
          </a:p>
        </p:txBody>
      </p:sp>
      <p:sp>
        <p:nvSpPr>
          <p:cNvPr id="7" name="Text Box 156"/>
          <p:cNvSpPr txBox="1">
            <a:spLocks noChangeArrowheads="1"/>
          </p:cNvSpPr>
          <p:nvPr/>
        </p:nvSpPr>
        <p:spPr bwMode="auto">
          <a:xfrm>
            <a:off x="11208613" y="4447879"/>
            <a:ext cx="10650928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Results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8" name="Text Box 147"/>
          <p:cNvSpPr txBox="1">
            <a:spLocks noChangeArrowheads="1"/>
          </p:cNvSpPr>
          <p:nvPr/>
        </p:nvSpPr>
        <p:spPr bwMode="auto">
          <a:xfrm>
            <a:off x="1081827" y="10022855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Sample </a:t>
            </a:r>
            <a:r>
              <a:rPr lang="en-US" sz="1600" dirty="0" smtClean="0">
                <a:latin typeface="Arial"/>
                <a:cs typeface="Arial"/>
              </a:rPr>
              <a:t>Objectives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9" name="Text Box 162"/>
          <p:cNvSpPr txBox="1">
            <a:spLocks noChangeArrowheads="1"/>
          </p:cNvSpPr>
          <p:nvPr/>
        </p:nvSpPr>
        <p:spPr bwMode="auto">
          <a:xfrm>
            <a:off x="1081827" y="928329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Objectives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0" name="Text Box 164"/>
          <p:cNvSpPr txBox="1">
            <a:spLocks noChangeArrowheads="1"/>
          </p:cNvSpPr>
          <p:nvPr/>
        </p:nvSpPr>
        <p:spPr bwMode="auto">
          <a:xfrm>
            <a:off x="11208613" y="9283297"/>
            <a:ext cx="10650928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Figures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1" name="Text Box 156"/>
          <p:cNvSpPr txBox="1">
            <a:spLocks noChangeArrowheads="1"/>
          </p:cNvSpPr>
          <p:nvPr/>
        </p:nvSpPr>
        <p:spPr bwMode="auto">
          <a:xfrm>
            <a:off x="22731609" y="10022855"/>
            <a:ext cx="939165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References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2" name="Text Box 166"/>
          <p:cNvSpPr txBox="1">
            <a:spLocks noChangeArrowheads="1"/>
          </p:cNvSpPr>
          <p:nvPr/>
        </p:nvSpPr>
        <p:spPr bwMode="auto">
          <a:xfrm>
            <a:off x="22651880" y="928329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Bibliography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3" name="Text Box 147"/>
          <p:cNvSpPr txBox="1">
            <a:spLocks noChangeArrowheads="1"/>
          </p:cNvSpPr>
          <p:nvPr/>
        </p:nvSpPr>
        <p:spPr bwMode="auto">
          <a:xfrm>
            <a:off x="1081827" y="15641051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Development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4" name="Text Box 162"/>
          <p:cNvSpPr txBox="1">
            <a:spLocks noChangeArrowheads="1"/>
          </p:cNvSpPr>
          <p:nvPr/>
        </p:nvSpPr>
        <p:spPr bwMode="auto">
          <a:xfrm>
            <a:off x="1081827" y="14901493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Development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5" name="Text Box 164"/>
          <p:cNvSpPr txBox="1">
            <a:spLocks noChangeArrowheads="1"/>
          </p:cNvSpPr>
          <p:nvPr/>
        </p:nvSpPr>
        <p:spPr bwMode="auto">
          <a:xfrm>
            <a:off x="11208613" y="14901493"/>
            <a:ext cx="10650928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Results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6" name="Text Box 156"/>
          <p:cNvSpPr txBox="1">
            <a:spLocks noChangeArrowheads="1"/>
          </p:cNvSpPr>
          <p:nvPr/>
        </p:nvSpPr>
        <p:spPr bwMode="auto">
          <a:xfrm>
            <a:off x="22731609" y="15641051"/>
            <a:ext cx="939165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Notes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7" name="Text Box 166"/>
          <p:cNvSpPr txBox="1">
            <a:spLocks noChangeArrowheads="1"/>
          </p:cNvSpPr>
          <p:nvPr/>
        </p:nvSpPr>
        <p:spPr bwMode="auto">
          <a:xfrm>
            <a:off x="22651880" y="14901493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Notes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8" name="Text Box 156"/>
          <p:cNvSpPr txBox="1">
            <a:spLocks noChangeArrowheads="1"/>
          </p:cNvSpPr>
          <p:nvPr/>
        </p:nvSpPr>
        <p:spPr bwMode="auto">
          <a:xfrm>
            <a:off x="11208613" y="15641051"/>
            <a:ext cx="10650928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Results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9" name="Text Box 156"/>
          <p:cNvSpPr txBox="1">
            <a:spLocks noChangeArrowheads="1"/>
          </p:cNvSpPr>
          <p:nvPr/>
        </p:nvSpPr>
        <p:spPr bwMode="auto">
          <a:xfrm>
            <a:off x="17754690" y="560855"/>
            <a:ext cx="14565593" cy="17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4400" dirty="0">
                <a:solidFill>
                  <a:srgbClr val="BF0E2F"/>
                </a:solidFill>
                <a:latin typeface="Arial Black"/>
                <a:cs typeface="Arial Black"/>
              </a:rPr>
              <a:t>Sample Title</a:t>
            </a:r>
          </a:p>
          <a:p>
            <a:pPr algn="r" eaLnBrk="1" hangingPunct="1"/>
            <a:r>
              <a:rPr lang="en-US" sz="2700" b="0" i="0" dirty="0">
                <a:latin typeface="Arial"/>
                <a:cs typeface="Arial"/>
              </a:rPr>
              <a:t>First Name, Last Name, Degree</a:t>
            </a:r>
          </a:p>
          <a:p>
            <a:pPr algn="r" eaLnBrk="1" hangingPunct="1"/>
            <a:r>
              <a:rPr lang="en-US" sz="2700" b="0" i="0" dirty="0">
                <a:latin typeface="Arial"/>
                <a:cs typeface="Arial"/>
              </a:rPr>
              <a:t>University of Maryland School of </a:t>
            </a:r>
            <a:r>
              <a:rPr lang="en-US" sz="2700" b="0" i="0" dirty="0" smtClean="0">
                <a:latin typeface="Arial"/>
                <a:cs typeface="Arial"/>
              </a:rPr>
              <a:t>Nursing</a:t>
            </a:r>
            <a:endParaRPr lang="en-US" sz="2700" b="0" i="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3692574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 Option 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Poster Option 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Poster Option 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102</Words>
  <Application>Microsoft Macintosh PowerPoint</Application>
  <PresentationFormat>Custom</PresentationFormat>
  <Paragraphs>60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Poster Option A</vt:lpstr>
      <vt:lpstr>Poster Option B</vt:lpstr>
      <vt:lpstr>Poster Option C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Baffuto</dc:creator>
  <cp:lastModifiedBy>Michelle Baffuto</cp:lastModifiedBy>
  <cp:revision>1</cp:revision>
  <dcterms:created xsi:type="dcterms:W3CDTF">2017-09-07T13:24:00Z</dcterms:created>
  <dcterms:modified xsi:type="dcterms:W3CDTF">2017-09-07T13:29:38Z</dcterms:modified>
</cp:coreProperties>
</file>