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sldIdLst>
    <p:sldId id="256" r:id="rId4"/>
    <p:sldId id="257" r:id="rId5"/>
    <p:sldId id="258" r:id="rId6"/>
  </p:sldIdLst>
  <p:sldSz cx="32918400" cy="16459200"/>
  <p:notesSz cx="6858000" cy="9144000"/>
  <p:defaultTextStyle>
    <a:defPPr>
      <a:defRPr lang="en-US"/>
    </a:defPPr>
    <a:lvl1pPr marL="0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1410782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2821564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4232346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5643128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7053910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8464692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9875474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1286256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6" d="100"/>
          <a:sy n="46" d="100"/>
        </p:scale>
        <p:origin x="-176" y="-616"/>
      </p:cViewPr>
      <p:guideLst>
        <p:guide orient="horz" pos="518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395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810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810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553752" cy="16474879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8" name="Picture 7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51" y="537781"/>
            <a:ext cx="5156718" cy="135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39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410782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8087" indent="-1058087" algn="l" defTabSz="1410782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521" indent="-881739" algn="l" defTabSz="1410782" rtl="0" eaLnBrk="1" latinLnBrk="0" hangingPunct="1">
        <a:spcBef>
          <a:spcPct val="20000"/>
        </a:spcBef>
        <a:buFont typeface="Arial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6955" indent="-705391" algn="l" defTabSz="1410782" rtl="0" eaLnBrk="1" latinLnBrk="0" hangingPunct="1">
        <a:spcBef>
          <a:spcPct val="20000"/>
        </a:spcBef>
        <a:buFont typeface="Arial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37" indent="-705391" algn="l" defTabSz="1410782" rtl="0" eaLnBrk="1" latinLnBrk="0" hangingPunct="1">
        <a:spcBef>
          <a:spcPct val="20000"/>
        </a:spcBef>
        <a:buFont typeface="Arial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8519" indent="-705391" algn="l" defTabSz="1410782" rtl="0" eaLnBrk="1" latinLnBrk="0" hangingPunct="1">
        <a:spcBef>
          <a:spcPct val="20000"/>
        </a:spcBef>
        <a:buFont typeface="Arial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9301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83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0865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91647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078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2156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3234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128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5391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46469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87547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28625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32918400" cy="2900645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3" name="Picture 2" descr="UM_School_Nursing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04" y="851355"/>
            <a:ext cx="4791139" cy="1259858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5914349"/>
            <a:ext cx="32918400" cy="544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5448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1410782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8087" indent="-1058087" algn="l" defTabSz="1410782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521" indent="-881739" algn="l" defTabSz="1410782" rtl="0" eaLnBrk="1" latinLnBrk="0" hangingPunct="1">
        <a:spcBef>
          <a:spcPct val="20000"/>
        </a:spcBef>
        <a:buFont typeface="Arial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6955" indent="-705391" algn="l" defTabSz="1410782" rtl="0" eaLnBrk="1" latinLnBrk="0" hangingPunct="1">
        <a:spcBef>
          <a:spcPct val="20000"/>
        </a:spcBef>
        <a:buFont typeface="Arial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37" indent="-705391" algn="l" defTabSz="1410782" rtl="0" eaLnBrk="1" latinLnBrk="0" hangingPunct="1">
        <a:spcBef>
          <a:spcPct val="20000"/>
        </a:spcBef>
        <a:buFont typeface="Arial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8519" indent="-705391" algn="l" defTabSz="1410782" rtl="0" eaLnBrk="1" latinLnBrk="0" hangingPunct="1">
        <a:spcBef>
          <a:spcPct val="20000"/>
        </a:spcBef>
        <a:buFont typeface="Arial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9301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83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0865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91647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078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2156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3234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128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5391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46469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87547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28625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43" y="537781"/>
            <a:ext cx="5156718" cy="135598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15914349"/>
            <a:ext cx="32918400" cy="544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5448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1410782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8087" indent="-1058087" algn="l" defTabSz="1410782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521" indent="-881739" algn="l" defTabSz="1410782" rtl="0" eaLnBrk="1" latinLnBrk="0" hangingPunct="1">
        <a:spcBef>
          <a:spcPct val="20000"/>
        </a:spcBef>
        <a:buFont typeface="Arial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6955" indent="-705391" algn="l" defTabSz="1410782" rtl="0" eaLnBrk="1" latinLnBrk="0" hangingPunct="1">
        <a:spcBef>
          <a:spcPct val="20000"/>
        </a:spcBef>
        <a:buFont typeface="Arial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37" indent="-705391" algn="l" defTabSz="1410782" rtl="0" eaLnBrk="1" latinLnBrk="0" hangingPunct="1">
        <a:spcBef>
          <a:spcPct val="20000"/>
        </a:spcBef>
        <a:buFont typeface="Arial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8519" indent="-705391" algn="l" defTabSz="1410782" rtl="0" eaLnBrk="1" latinLnBrk="0" hangingPunct="1">
        <a:spcBef>
          <a:spcPct val="20000"/>
        </a:spcBef>
        <a:buFont typeface="Arial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9301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83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0865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91647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078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2156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3234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128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5391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46469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87547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28625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1208613" y="3708321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Text Box 156"/>
          <p:cNvSpPr txBox="1">
            <a:spLocks noChangeArrowheads="1"/>
          </p:cNvSpPr>
          <p:nvPr/>
        </p:nvSpPr>
        <p:spPr bwMode="auto">
          <a:xfrm>
            <a:off x="22731609" y="4447879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8" name="Text Box 166"/>
          <p:cNvSpPr txBox="1">
            <a:spLocks noChangeArrowheads="1"/>
          </p:cNvSpPr>
          <p:nvPr/>
        </p:nvSpPr>
        <p:spPr bwMode="auto">
          <a:xfrm>
            <a:off x="22651880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9" name="Text Box 156"/>
          <p:cNvSpPr txBox="1">
            <a:spLocks noChangeArrowheads="1"/>
          </p:cNvSpPr>
          <p:nvPr/>
        </p:nvSpPr>
        <p:spPr bwMode="auto">
          <a:xfrm>
            <a:off x="11208613" y="4447879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0" name="Text Box 147"/>
          <p:cNvSpPr txBox="1">
            <a:spLocks noChangeArrowheads="1"/>
          </p:cNvSpPr>
          <p:nvPr/>
        </p:nvSpPr>
        <p:spPr bwMode="auto">
          <a:xfrm>
            <a:off x="1081827" y="864989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1" name="Text Box 162"/>
          <p:cNvSpPr txBox="1">
            <a:spLocks noChangeArrowheads="1"/>
          </p:cNvSpPr>
          <p:nvPr/>
        </p:nvSpPr>
        <p:spPr bwMode="auto">
          <a:xfrm>
            <a:off x="1081827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2" name="Text Box 164"/>
          <p:cNvSpPr txBox="1">
            <a:spLocks noChangeArrowheads="1"/>
          </p:cNvSpPr>
          <p:nvPr/>
        </p:nvSpPr>
        <p:spPr bwMode="auto">
          <a:xfrm>
            <a:off x="11208613" y="791033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3" name="Text Box 156"/>
          <p:cNvSpPr txBox="1">
            <a:spLocks noChangeArrowheads="1"/>
          </p:cNvSpPr>
          <p:nvPr/>
        </p:nvSpPr>
        <p:spPr bwMode="auto">
          <a:xfrm>
            <a:off x="22731609" y="864989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4" name="Text Box 166"/>
          <p:cNvSpPr txBox="1">
            <a:spLocks noChangeArrowheads="1"/>
          </p:cNvSpPr>
          <p:nvPr/>
        </p:nvSpPr>
        <p:spPr bwMode="auto">
          <a:xfrm>
            <a:off x="22651880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5" name="Text Box 147"/>
          <p:cNvSpPr txBox="1">
            <a:spLocks noChangeArrowheads="1"/>
          </p:cNvSpPr>
          <p:nvPr/>
        </p:nvSpPr>
        <p:spPr bwMode="auto">
          <a:xfrm>
            <a:off x="1081827" y="1275783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6" name="Text Box 162"/>
          <p:cNvSpPr txBox="1">
            <a:spLocks noChangeArrowheads="1"/>
          </p:cNvSpPr>
          <p:nvPr/>
        </p:nvSpPr>
        <p:spPr bwMode="auto">
          <a:xfrm>
            <a:off x="1081827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7" name="Text Box 164"/>
          <p:cNvSpPr txBox="1">
            <a:spLocks noChangeArrowheads="1"/>
          </p:cNvSpPr>
          <p:nvPr/>
        </p:nvSpPr>
        <p:spPr bwMode="auto">
          <a:xfrm>
            <a:off x="11208613" y="1201827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22731609" y="1275783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" name="Text Box 166"/>
          <p:cNvSpPr txBox="1">
            <a:spLocks noChangeArrowheads="1"/>
          </p:cNvSpPr>
          <p:nvPr/>
        </p:nvSpPr>
        <p:spPr bwMode="auto">
          <a:xfrm>
            <a:off x="22651880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20" name="Text Box 156"/>
          <p:cNvSpPr txBox="1">
            <a:spLocks noChangeArrowheads="1"/>
          </p:cNvSpPr>
          <p:nvPr/>
        </p:nvSpPr>
        <p:spPr bwMode="auto">
          <a:xfrm>
            <a:off x="11208613" y="12757835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21" name="Text Box 156"/>
          <p:cNvSpPr txBox="1">
            <a:spLocks noChangeArrowheads="1"/>
          </p:cNvSpPr>
          <p:nvPr/>
        </p:nvSpPr>
        <p:spPr bwMode="auto">
          <a:xfrm>
            <a:off x="17754690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latin typeface="Arial"/>
                <a:cs typeface="Arial"/>
              </a:rPr>
              <a:t>Nursing</a:t>
            </a:r>
            <a:endParaRPr lang="en-US" sz="27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730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4"/>
          <p:cNvSpPr txBox="1">
            <a:spLocks noChangeArrowheads="1"/>
          </p:cNvSpPr>
          <p:nvPr/>
        </p:nvSpPr>
        <p:spPr bwMode="auto">
          <a:xfrm>
            <a:off x="11208613" y="3708321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5" name="Text Box 156"/>
          <p:cNvSpPr txBox="1">
            <a:spLocks noChangeArrowheads="1"/>
          </p:cNvSpPr>
          <p:nvPr/>
        </p:nvSpPr>
        <p:spPr bwMode="auto">
          <a:xfrm>
            <a:off x="22731609" y="4447879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6" name="Text Box 166"/>
          <p:cNvSpPr txBox="1">
            <a:spLocks noChangeArrowheads="1"/>
          </p:cNvSpPr>
          <p:nvPr/>
        </p:nvSpPr>
        <p:spPr bwMode="auto">
          <a:xfrm>
            <a:off x="22651880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7" name="Text Box 156"/>
          <p:cNvSpPr txBox="1">
            <a:spLocks noChangeArrowheads="1"/>
          </p:cNvSpPr>
          <p:nvPr/>
        </p:nvSpPr>
        <p:spPr bwMode="auto">
          <a:xfrm>
            <a:off x="11208613" y="4447879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8" name="Text Box 147"/>
          <p:cNvSpPr txBox="1">
            <a:spLocks noChangeArrowheads="1"/>
          </p:cNvSpPr>
          <p:nvPr/>
        </p:nvSpPr>
        <p:spPr bwMode="auto">
          <a:xfrm>
            <a:off x="1081827" y="864989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9" name="Text Box 162"/>
          <p:cNvSpPr txBox="1">
            <a:spLocks noChangeArrowheads="1"/>
          </p:cNvSpPr>
          <p:nvPr/>
        </p:nvSpPr>
        <p:spPr bwMode="auto">
          <a:xfrm>
            <a:off x="1081827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0" name="Text Box 164"/>
          <p:cNvSpPr txBox="1">
            <a:spLocks noChangeArrowheads="1"/>
          </p:cNvSpPr>
          <p:nvPr/>
        </p:nvSpPr>
        <p:spPr bwMode="auto">
          <a:xfrm>
            <a:off x="11208613" y="791033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1" name="Text Box 156"/>
          <p:cNvSpPr txBox="1">
            <a:spLocks noChangeArrowheads="1"/>
          </p:cNvSpPr>
          <p:nvPr/>
        </p:nvSpPr>
        <p:spPr bwMode="auto">
          <a:xfrm>
            <a:off x="22731609" y="864989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2" name="Text Box 166"/>
          <p:cNvSpPr txBox="1">
            <a:spLocks noChangeArrowheads="1"/>
          </p:cNvSpPr>
          <p:nvPr/>
        </p:nvSpPr>
        <p:spPr bwMode="auto">
          <a:xfrm>
            <a:off x="22651880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3" name="Text Box 147"/>
          <p:cNvSpPr txBox="1">
            <a:spLocks noChangeArrowheads="1"/>
          </p:cNvSpPr>
          <p:nvPr/>
        </p:nvSpPr>
        <p:spPr bwMode="auto">
          <a:xfrm>
            <a:off x="1081827" y="1275783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4" name="Text Box 162"/>
          <p:cNvSpPr txBox="1">
            <a:spLocks noChangeArrowheads="1"/>
          </p:cNvSpPr>
          <p:nvPr/>
        </p:nvSpPr>
        <p:spPr bwMode="auto">
          <a:xfrm>
            <a:off x="1081827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5" name="Text Box 164"/>
          <p:cNvSpPr txBox="1">
            <a:spLocks noChangeArrowheads="1"/>
          </p:cNvSpPr>
          <p:nvPr/>
        </p:nvSpPr>
        <p:spPr bwMode="auto">
          <a:xfrm>
            <a:off x="11208613" y="1201827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6" name="Text Box 156"/>
          <p:cNvSpPr txBox="1">
            <a:spLocks noChangeArrowheads="1"/>
          </p:cNvSpPr>
          <p:nvPr/>
        </p:nvSpPr>
        <p:spPr bwMode="auto">
          <a:xfrm>
            <a:off x="22731609" y="1275783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7" name="Text Box 166"/>
          <p:cNvSpPr txBox="1">
            <a:spLocks noChangeArrowheads="1"/>
          </p:cNvSpPr>
          <p:nvPr/>
        </p:nvSpPr>
        <p:spPr bwMode="auto">
          <a:xfrm>
            <a:off x="22651880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1208613" y="12757835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7754690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chemeClr val="bg1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solidFill>
                  <a:schemeClr val="bg1"/>
                </a:solidFill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solidFill>
                  <a:schemeClr val="bg1"/>
                </a:solidFill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solidFill>
                  <a:schemeClr val="bg1"/>
                </a:solidFill>
                <a:latin typeface="Arial"/>
                <a:cs typeface="Arial"/>
              </a:rPr>
              <a:t>Nursing</a:t>
            </a:r>
            <a:endParaRPr lang="en-US" sz="2700" b="0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079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4"/>
          <p:cNvSpPr txBox="1">
            <a:spLocks noChangeArrowheads="1"/>
          </p:cNvSpPr>
          <p:nvPr/>
        </p:nvSpPr>
        <p:spPr bwMode="auto">
          <a:xfrm>
            <a:off x="11208613" y="3708321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5" name="Text Box 156"/>
          <p:cNvSpPr txBox="1">
            <a:spLocks noChangeArrowheads="1"/>
          </p:cNvSpPr>
          <p:nvPr/>
        </p:nvSpPr>
        <p:spPr bwMode="auto">
          <a:xfrm>
            <a:off x="22731609" y="4447879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6" name="Text Box 166"/>
          <p:cNvSpPr txBox="1">
            <a:spLocks noChangeArrowheads="1"/>
          </p:cNvSpPr>
          <p:nvPr/>
        </p:nvSpPr>
        <p:spPr bwMode="auto">
          <a:xfrm>
            <a:off x="22651880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7" name="Text Box 156"/>
          <p:cNvSpPr txBox="1">
            <a:spLocks noChangeArrowheads="1"/>
          </p:cNvSpPr>
          <p:nvPr/>
        </p:nvSpPr>
        <p:spPr bwMode="auto">
          <a:xfrm>
            <a:off x="11208613" y="4447879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8" name="Text Box 147"/>
          <p:cNvSpPr txBox="1">
            <a:spLocks noChangeArrowheads="1"/>
          </p:cNvSpPr>
          <p:nvPr/>
        </p:nvSpPr>
        <p:spPr bwMode="auto">
          <a:xfrm>
            <a:off x="1081827" y="864989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9" name="Text Box 162"/>
          <p:cNvSpPr txBox="1">
            <a:spLocks noChangeArrowheads="1"/>
          </p:cNvSpPr>
          <p:nvPr/>
        </p:nvSpPr>
        <p:spPr bwMode="auto">
          <a:xfrm>
            <a:off x="1081827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0" name="Text Box 164"/>
          <p:cNvSpPr txBox="1">
            <a:spLocks noChangeArrowheads="1"/>
          </p:cNvSpPr>
          <p:nvPr/>
        </p:nvSpPr>
        <p:spPr bwMode="auto">
          <a:xfrm>
            <a:off x="11208613" y="791033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1" name="Text Box 156"/>
          <p:cNvSpPr txBox="1">
            <a:spLocks noChangeArrowheads="1"/>
          </p:cNvSpPr>
          <p:nvPr/>
        </p:nvSpPr>
        <p:spPr bwMode="auto">
          <a:xfrm>
            <a:off x="22731609" y="864989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2" name="Text Box 166"/>
          <p:cNvSpPr txBox="1">
            <a:spLocks noChangeArrowheads="1"/>
          </p:cNvSpPr>
          <p:nvPr/>
        </p:nvSpPr>
        <p:spPr bwMode="auto">
          <a:xfrm>
            <a:off x="22651880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3" name="Text Box 147"/>
          <p:cNvSpPr txBox="1">
            <a:spLocks noChangeArrowheads="1"/>
          </p:cNvSpPr>
          <p:nvPr/>
        </p:nvSpPr>
        <p:spPr bwMode="auto">
          <a:xfrm>
            <a:off x="1081827" y="1275783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4" name="Text Box 162"/>
          <p:cNvSpPr txBox="1">
            <a:spLocks noChangeArrowheads="1"/>
          </p:cNvSpPr>
          <p:nvPr/>
        </p:nvSpPr>
        <p:spPr bwMode="auto">
          <a:xfrm>
            <a:off x="1081827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5" name="Text Box 164"/>
          <p:cNvSpPr txBox="1">
            <a:spLocks noChangeArrowheads="1"/>
          </p:cNvSpPr>
          <p:nvPr/>
        </p:nvSpPr>
        <p:spPr bwMode="auto">
          <a:xfrm>
            <a:off x="11208613" y="1201827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6" name="Text Box 156"/>
          <p:cNvSpPr txBox="1">
            <a:spLocks noChangeArrowheads="1"/>
          </p:cNvSpPr>
          <p:nvPr/>
        </p:nvSpPr>
        <p:spPr bwMode="auto">
          <a:xfrm>
            <a:off x="22731609" y="1275783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7" name="Text Box 166"/>
          <p:cNvSpPr txBox="1">
            <a:spLocks noChangeArrowheads="1"/>
          </p:cNvSpPr>
          <p:nvPr/>
        </p:nvSpPr>
        <p:spPr bwMode="auto">
          <a:xfrm>
            <a:off x="22651880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1208613" y="12757835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7754690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latin typeface="Arial"/>
                <a:cs typeface="Arial"/>
              </a:rPr>
              <a:t>Nursing</a:t>
            </a:r>
            <a:endParaRPr lang="en-US" sz="27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4752248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r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oster Option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oster Option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102</Words>
  <Application>Microsoft Macintosh PowerPoint</Application>
  <PresentationFormat>Custom</PresentationFormat>
  <Paragraphs>60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Poster Oprion A</vt:lpstr>
      <vt:lpstr>Poster Option B</vt:lpstr>
      <vt:lpstr>Poster Option 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Michelle Baffuto</cp:lastModifiedBy>
  <cp:revision>1</cp:revision>
  <dcterms:created xsi:type="dcterms:W3CDTF">2017-09-07T13:13:37Z</dcterms:created>
  <dcterms:modified xsi:type="dcterms:W3CDTF">2017-09-07T13:23:09Z</dcterms:modified>
</cp:coreProperties>
</file>