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50" r:id="rId2"/>
    <p:sldMasterId id="2147483652" r:id="rId3"/>
  </p:sldMasterIdLst>
  <p:notesMasterIdLst>
    <p:notesMasterId r:id="rId7"/>
  </p:notesMasterIdLst>
  <p:sldIdLst>
    <p:sldId id="256" r:id="rId4"/>
    <p:sldId id="257" r:id="rId5"/>
    <p:sldId id="258" r:id="rId6"/>
  </p:sldIdLst>
  <p:sldSz cx="27432000" cy="16459200"/>
  <p:notesSz cx="6858000" cy="9144000"/>
  <p:defaultTextStyle>
    <a:defPPr>
      <a:defRPr lang="en-US"/>
    </a:defPPr>
    <a:lvl1pPr marL="0" algn="l" defTabSz="1254008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1pPr>
    <a:lvl2pPr marL="1254008" algn="l" defTabSz="1254008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2pPr>
    <a:lvl3pPr marL="2508016" algn="l" defTabSz="1254008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3pPr>
    <a:lvl4pPr marL="3762024" algn="l" defTabSz="1254008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4pPr>
    <a:lvl5pPr marL="5016033" algn="l" defTabSz="1254008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5pPr>
    <a:lvl6pPr marL="6270041" algn="l" defTabSz="1254008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6pPr>
    <a:lvl7pPr marL="7524049" algn="l" defTabSz="1254008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7pPr>
    <a:lvl8pPr marL="8778057" algn="l" defTabSz="1254008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8pPr>
    <a:lvl9pPr marL="10032065" algn="l" defTabSz="1254008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81" d="100"/>
          <a:sy n="81" d="100"/>
        </p:scale>
        <p:origin x="-1024" y="-144"/>
      </p:cViewPr>
      <p:guideLst>
        <p:guide orient="horz" pos="5184"/>
        <p:guide pos="86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notesMaster" Target="notesMasters/notes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52F0B2-3FA5-3748-9847-A12CC4B0E60D}" type="datetimeFigureOut">
              <a:rPr lang="en-US" smtClean="0"/>
              <a:t>9/6/17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571500" y="685800"/>
            <a:ext cx="5715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D98A5D-BDCB-4647-921A-733FF8D99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5279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54008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1pPr>
    <a:lvl2pPr marL="1254008" algn="l" defTabSz="1254008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2pPr>
    <a:lvl3pPr marL="2508016" algn="l" defTabSz="1254008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3pPr>
    <a:lvl4pPr marL="3762024" algn="l" defTabSz="1254008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4pPr>
    <a:lvl5pPr marL="5016033" algn="l" defTabSz="1254008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5pPr>
    <a:lvl6pPr marL="6270041" algn="l" defTabSz="1254008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6pPr>
    <a:lvl7pPr marL="7524049" algn="l" defTabSz="1254008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7pPr>
    <a:lvl8pPr marL="8778057" algn="l" defTabSz="1254008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8pPr>
    <a:lvl9pPr marL="10032065" algn="l" defTabSz="1254008" rtl="0" eaLnBrk="1" latinLnBrk="0" hangingPunct="1">
      <a:defRPr sz="3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D98A5D-BDCB-4647-921A-733FF8D99C6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7707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23071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831682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83168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Relationship Id="rId3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theme" Target="../theme/theme2.xml"/><Relationship Id="rId3" Type="http://schemas.openxmlformats.org/officeDocument/2006/relationships/image" Target="../media/image2.emf"/></Relationships>
</file>

<file path=ppt/slideMasters/_rels/slideMaster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theme" Target="../theme/theme3.xml"/><Relationship Id="rId3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1" y="0"/>
            <a:ext cx="553752" cy="16474879"/>
          </a:xfrm>
          <a:prstGeom prst="rect">
            <a:avLst/>
          </a:prstGeom>
          <a:solidFill>
            <a:srgbClr val="BF0E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pic>
        <p:nvPicPr>
          <p:cNvPr id="13" name="Picture 12" descr="UM_School_Nursing_CMYK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051" y="537781"/>
            <a:ext cx="5156718" cy="1355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8577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1254008" rtl="0" eaLnBrk="1" latinLnBrk="0" hangingPunct="1">
        <a:spcBef>
          <a:spcPct val="0"/>
        </a:spcBef>
        <a:buNone/>
        <a:defRPr sz="12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40506" indent="-940506" algn="l" defTabSz="1254008" rtl="0" eaLnBrk="1" latinLnBrk="0" hangingPunct="1">
        <a:spcBef>
          <a:spcPct val="20000"/>
        </a:spcBef>
        <a:buFont typeface="Arial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1pPr>
      <a:lvl2pPr marL="2037763" indent="-783755" algn="l" defTabSz="1254008" rtl="0" eaLnBrk="1" latinLnBrk="0" hangingPunct="1">
        <a:spcBef>
          <a:spcPct val="20000"/>
        </a:spcBef>
        <a:buFont typeface="Arial"/>
        <a:buChar char="–"/>
        <a:defRPr sz="7700" kern="1200">
          <a:solidFill>
            <a:schemeClr val="tx1"/>
          </a:solidFill>
          <a:latin typeface="+mn-lt"/>
          <a:ea typeface="+mn-ea"/>
          <a:cs typeface="+mn-cs"/>
        </a:defRPr>
      </a:lvl2pPr>
      <a:lvl3pPr marL="3135020" indent="-627004" algn="l" defTabSz="1254008" rtl="0" eaLnBrk="1" latinLnBrk="0" hangingPunct="1">
        <a:spcBef>
          <a:spcPct val="20000"/>
        </a:spcBef>
        <a:buFont typeface="Arial"/>
        <a:buChar char="•"/>
        <a:defRPr sz="6600" kern="1200">
          <a:solidFill>
            <a:schemeClr val="tx1"/>
          </a:solidFill>
          <a:latin typeface="+mn-lt"/>
          <a:ea typeface="+mn-ea"/>
          <a:cs typeface="+mn-cs"/>
        </a:defRPr>
      </a:lvl3pPr>
      <a:lvl4pPr marL="4389029" indent="-627004" algn="l" defTabSz="1254008" rtl="0" eaLnBrk="1" latinLnBrk="0" hangingPunct="1">
        <a:spcBef>
          <a:spcPct val="20000"/>
        </a:spcBef>
        <a:buFont typeface="Arial"/>
        <a:buChar char="–"/>
        <a:defRPr sz="5500" kern="1200">
          <a:solidFill>
            <a:schemeClr val="tx1"/>
          </a:solidFill>
          <a:latin typeface="+mn-lt"/>
          <a:ea typeface="+mn-ea"/>
          <a:cs typeface="+mn-cs"/>
        </a:defRPr>
      </a:lvl4pPr>
      <a:lvl5pPr marL="5643037" indent="-627004" algn="l" defTabSz="1254008" rtl="0" eaLnBrk="1" latinLnBrk="0" hangingPunct="1">
        <a:spcBef>
          <a:spcPct val="20000"/>
        </a:spcBef>
        <a:buFont typeface="Arial"/>
        <a:buChar char="»"/>
        <a:defRPr sz="5500" kern="1200">
          <a:solidFill>
            <a:schemeClr val="tx1"/>
          </a:solidFill>
          <a:latin typeface="+mn-lt"/>
          <a:ea typeface="+mn-ea"/>
          <a:cs typeface="+mn-cs"/>
        </a:defRPr>
      </a:lvl5pPr>
      <a:lvl6pPr marL="6897045" indent="-627004" algn="l" defTabSz="1254008" rtl="0" eaLnBrk="1" latinLnBrk="0" hangingPunct="1">
        <a:spcBef>
          <a:spcPct val="20000"/>
        </a:spcBef>
        <a:buFont typeface="Arial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6pPr>
      <a:lvl7pPr marL="8151053" indent="-627004" algn="l" defTabSz="1254008" rtl="0" eaLnBrk="1" latinLnBrk="0" hangingPunct="1">
        <a:spcBef>
          <a:spcPct val="20000"/>
        </a:spcBef>
        <a:buFont typeface="Arial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7pPr>
      <a:lvl8pPr marL="9405061" indent="-627004" algn="l" defTabSz="1254008" rtl="0" eaLnBrk="1" latinLnBrk="0" hangingPunct="1">
        <a:spcBef>
          <a:spcPct val="20000"/>
        </a:spcBef>
        <a:buFont typeface="Arial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8pPr>
      <a:lvl9pPr marL="10659069" indent="-627004" algn="l" defTabSz="1254008" rtl="0" eaLnBrk="1" latinLnBrk="0" hangingPunct="1">
        <a:spcBef>
          <a:spcPct val="20000"/>
        </a:spcBef>
        <a:buFont typeface="Arial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54008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1pPr>
      <a:lvl2pPr marL="1254008" algn="l" defTabSz="1254008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2pPr>
      <a:lvl3pPr marL="2508016" algn="l" defTabSz="1254008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3pPr>
      <a:lvl4pPr marL="3762024" algn="l" defTabSz="1254008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4pPr>
      <a:lvl5pPr marL="5016033" algn="l" defTabSz="1254008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5pPr>
      <a:lvl6pPr marL="6270041" algn="l" defTabSz="1254008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6pPr>
      <a:lvl7pPr marL="7524049" algn="l" defTabSz="1254008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7pPr>
      <a:lvl8pPr marL="8778057" algn="l" defTabSz="1254008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8pPr>
      <a:lvl9pPr marL="10032065" algn="l" defTabSz="1254008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27432000" cy="2900645"/>
          </a:xfrm>
          <a:prstGeom prst="rect">
            <a:avLst/>
          </a:prstGeom>
          <a:solidFill>
            <a:srgbClr val="BF0E2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pic>
        <p:nvPicPr>
          <p:cNvPr id="10" name="Picture 9" descr="UM_School_Nursing_white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8904" y="851355"/>
            <a:ext cx="4791139" cy="1259858"/>
          </a:xfrm>
          <a:prstGeom prst="rect">
            <a:avLst/>
          </a:prstGeom>
        </p:spPr>
      </p:pic>
      <p:sp>
        <p:nvSpPr>
          <p:cNvPr id="12" name="Rectangle 11"/>
          <p:cNvSpPr/>
          <p:nvPr userDrawn="1"/>
        </p:nvSpPr>
        <p:spPr>
          <a:xfrm>
            <a:off x="0" y="15914349"/>
            <a:ext cx="27432000" cy="54485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1282229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ctr" defTabSz="1254008" rtl="0" eaLnBrk="1" latinLnBrk="0" hangingPunct="1">
        <a:spcBef>
          <a:spcPct val="0"/>
        </a:spcBef>
        <a:buNone/>
        <a:defRPr sz="12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40506" indent="-940506" algn="l" defTabSz="1254008" rtl="0" eaLnBrk="1" latinLnBrk="0" hangingPunct="1">
        <a:spcBef>
          <a:spcPct val="20000"/>
        </a:spcBef>
        <a:buFont typeface="Arial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1pPr>
      <a:lvl2pPr marL="2037763" indent="-783755" algn="l" defTabSz="1254008" rtl="0" eaLnBrk="1" latinLnBrk="0" hangingPunct="1">
        <a:spcBef>
          <a:spcPct val="20000"/>
        </a:spcBef>
        <a:buFont typeface="Arial"/>
        <a:buChar char="–"/>
        <a:defRPr sz="7700" kern="1200">
          <a:solidFill>
            <a:schemeClr val="tx1"/>
          </a:solidFill>
          <a:latin typeface="+mn-lt"/>
          <a:ea typeface="+mn-ea"/>
          <a:cs typeface="+mn-cs"/>
        </a:defRPr>
      </a:lvl2pPr>
      <a:lvl3pPr marL="3135020" indent="-627004" algn="l" defTabSz="1254008" rtl="0" eaLnBrk="1" latinLnBrk="0" hangingPunct="1">
        <a:spcBef>
          <a:spcPct val="20000"/>
        </a:spcBef>
        <a:buFont typeface="Arial"/>
        <a:buChar char="•"/>
        <a:defRPr sz="6600" kern="1200">
          <a:solidFill>
            <a:schemeClr val="tx1"/>
          </a:solidFill>
          <a:latin typeface="+mn-lt"/>
          <a:ea typeface="+mn-ea"/>
          <a:cs typeface="+mn-cs"/>
        </a:defRPr>
      </a:lvl3pPr>
      <a:lvl4pPr marL="4389029" indent="-627004" algn="l" defTabSz="1254008" rtl="0" eaLnBrk="1" latinLnBrk="0" hangingPunct="1">
        <a:spcBef>
          <a:spcPct val="20000"/>
        </a:spcBef>
        <a:buFont typeface="Arial"/>
        <a:buChar char="–"/>
        <a:defRPr sz="5500" kern="1200">
          <a:solidFill>
            <a:schemeClr val="tx1"/>
          </a:solidFill>
          <a:latin typeface="+mn-lt"/>
          <a:ea typeface="+mn-ea"/>
          <a:cs typeface="+mn-cs"/>
        </a:defRPr>
      </a:lvl4pPr>
      <a:lvl5pPr marL="5643037" indent="-627004" algn="l" defTabSz="1254008" rtl="0" eaLnBrk="1" latinLnBrk="0" hangingPunct="1">
        <a:spcBef>
          <a:spcPct val="20000"/>
        </a:spcBef>
        <a:buFont typeface="Arial"/>
        <a:buChar char="»"/>
        <a:defRPr sz="5500" kern="1200">
          <a:solidFill>
            <a:schemeClr val="tx1"/>
          </a:solidFill>
          <a:latin typeface="+mn-lt"/>
          <a:ea typeface="+mn-ea"/>
          <a:cs typeface="+mn-cs"/>
        </a:defRPr>
      </a:lvl5pPr>
      <a:lvl6pPr marL="6897045" indent="-627004" algn="l" defTabSz="1254008" rtl="0" eaLnBrk="1" latinLnBrk="0" hangingPunct="1">
        <a:spcBef>
          <a:spcPct val="20000"/>
        </a:spcBef>
        <a:buFont typeface="Arial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6pPr>
      <a:lvl7pPr marL="8151053" indent="-627004" algn="l" defTabSz="1254008" rtl="0" eaLnBrk="1" latinLnBrk="0" hangingPunct="1">
        <a:spcBef>
          <a:spcPct val="20000"/>
        </a:spcBef>
        <a:buFont typeface="Arial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7pPr>
      <a:lvl8pPr marL="9405061" indent="-627004" algn="l" defTabSz="1254008" rtl="0" eaLnBrk="1" latinLnBrk="0" hangingPunct="1">
        <a:spcBef>
          <a:spcPct val="20000"/>
        </a:spcBef>
        <a:buFont typeface="Arial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8pPr>
      <a:lvl9pPr marL="10659069" indent="-627004" algn="l" defTabSz="1254008" rtl="0" eaLnBrk="1" latinLnBrk="0" hangingPunct="1">
        <a:spcBef>
          <a:spcPct val="20000"/>
        </a:spcBef>
        <a:buFont typeface="Arial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54008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1pPr>
      <a:lvl2pPr marL="1254008" algn="l" defTabSz="1254008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2pPr>
      <a:lvl3pPr marL="2508016" algn="l" defTabSz="1254008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3pPr>
      <a:lvl4pPr marL="3762024" algn="l" defTabSz="1254008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4pPr>
      <a:lvl5pPr marL="5016033" algn="l" defTabSz="1254008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5pPr>
      <a:lvl6pPr marL="6270041" algn="l" defTabSz="1254008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6pPr>
      <a:lvl7pPr marL="7524049" algn="l" defTabSz="1254008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7pPr>
      <a:lvl8pPr marL="8778057" algn="l" defTabSz="1254008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8pPr>
      <a:lvl9pPr marL="10032065" algn="l" defTabSz="1254008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UM_School_Nursing_CMYK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043" y="537781"/>
            <a:ext cx="5156718" cy="1355989"/>
          </a:xfrm>
          <a:prstGeom prst="rect">
            <a:avLst/>
          </a:prstGeom>
        </p:spPr>
      </p:pic>
      <p:sp>
        <p:nvSpPr>
          <p:cNvPr id="5" name="Rectangle 4"/>
          <p:cNvSpPr/>
          <p:nvPr userDrawn="1"/>
        </p:nvSpPr>
        <p:spPr>
          <a:xfrm>
            <a:off x="0" y="15914349"/>
            <a:ext cx="27432000" cy="544851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1282229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ctr" defTabSz="1254008" rtl="0" eaLnBrk="1" latinLnBrk="0" hangingPunct="1">
        <a:spcBef>
          <a:spcPct val="0"/>
        </a:spcBef>
        <a:buNone/>
        <a:defRPr sz="12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40506" indent="-940506" algn="l" defTabSz="1254008" rtl="0" eaLnBrk="1" latinLnBrk="0" hangingPunct="1">
        <a:spcBef>
          <a:spcPct val="20000"/>
        </a:spcBef>
        <a:buFont typeface="Arial"/>
        <a:buChar char="•"/>
        <a:defRPr sz="8800" kern="1200">
          <a:solidFill>
            <a:schemeClr val="tx1"/>
          </a:solidFill>
          <a:latin typeface="+mn-lt"/>
          <a:ea typeface="+mn-ea"/>
          <a:cs typeface="+mn-cs"/>
        </a:defRPr>
      </a:lvl1pPr>
      <a:lvl2pPr marL="2037763" indent="-783755" algn="l" defTabSz="1254008" rtl="0" eaLnBrk="1" latinLnBrk="0" hangingPunct="1">
        <a:spcBef>
          <a:spcPct val="20000"/>
        </a:spcBef>
        <a:buFont typeface="Arial"/>
        <a:buChar char="–"/>
        <a:defRPr sz="7700" kern="1200">
          <a:solidFill>
            <a:schemeClr val="tx1"/>
          </a:solidFill>
          <a:latin typeface="+mn-lt"/>
          <a:ea typeface="+mn-ea"/>
          <a:cs typeface="+mn-cs"/>
        </a:defRPr>
      </a:lvl2pPr>
      <a:lvl3pPr marL="3135020" indent="-627004" algn="l" defTabSz="1254008" rtl="0" eaLnBrk="1" latinLnBrk="0" hangingPunct="1">
        <a:spcBef>
          <a:spcPct val="20000"/>
        </a:spcBef>
        <a:buFont typeface="Arial"/>
        <a:buChar char="•"/>
        <a:defRPr sz="6600" kern="1200">
          <a:solidFill>
            <a:schemeClr val="tx1"/>
          </a:solidFill>
          <a:latin typeface="+mn-lt"/>
          <a:ea typeface="+mn-ea"/>
          <a:cs typeface="+mn-cs"/>
        </a:defRPr>
      </a:lvl3pPr>
      <a:lvl4pPr marL="4389029" indent="-627004" algn="l" defTabSz="1254008" rtl="0" eaLnBrk="1" latinLnBrk="0" hangingPunct="1">
        <a:spcBef>
          <a:spcPct val="20000"/>
        </a:spcBef>
        <a:buFont typeface="Arial"/>
        <a:buChar char="–"/>
        <a:defRPr sz="5500" kern="1200">
          <a:solidFill>
            <a:schemeClr val="tx1"/>
          </a:solidFill>
          <a:latin typeface="+mn-lt"/>
          <a:ea typeface="+mn-ea"/>
          <a:cs typeface="+mn-cs"/>
        </a:defRPr>
      </a:lvl4pPr>
      <a:lvl5pPr marL="5643037" indent="-627004" algn="l" defTabSz="1254008" rtl="0" eaLnBrk="1" latinLnBrk="0" hangingPunct="1">
        <a:spcBef>
          <a:spcPct val="20000"/>
        </a:spcBef>
        <a:buFont typeface="Arial"/>
        <a:buChar char="»"/>
        <a:defRPr sz="5500" kern="1200">
          <a:solidFill>
            <a:schemeClr val="tx1"/>
          </a:solidFill>
          <a:latin typeface="+mn-lt"/>
          <a:ea typeface="+mn-ea"/>
          <a:cs typeface="+mn-cs"/>
        </a:defRPr>
      </a:lvl5pPr>
      <a:lvl6pPr marL="6897045" indent="-627004" algn="l" defTabSz="1254008" rtl="0" eaLnBrk="1" latinLnBrk="0" hangingPunct="1">
        <a:spcBef>
          <a:spcPct val="20000"/>
        </a:spcBef>
        <a:buFont typeface="Arial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6pPr>
      <a:lvl7pPr marL="8151053" indent="-627004" algn="l" defTabSz="1254008" rtl="0" eaLnBrk="1" latinLnBrk="0" hangingPunct="1">
        <a:spcBef>
          <a:spcPct val="20000"/>
        </a:spcBef>
        <a:buFont typeface="Arial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7pPr>
      <a:lvl8pPr marL="9405061" indent="-627004" algn="l" defTabSz="1254008" rtl="0" eaLnBrk="1" latinLnBrk="0" hangingPunct="1">
        <a:spcBef>
          <a:spcPct val="20000"/>
        </a:spcBef>
        <a:buFont typeface="Arial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8pPr>
      <a:lvl9pPr marL="10659069" indent="-627004" algn="l" defTabSz="1254008" rtl="0" eaLnBrk="1" latinLnBrk="0" hangingPunct="1">
        <a:spcBef>
          <a:spcPct val="20000"/>
        </a:spcBef>
        <a:buFont typeface="Arial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54008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1pPr>
      <a:lvl2pPr marL="1254008" algn="l" defTabSz="1254008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2pPr>
      <a:lvl3pPr marL="2508016" algn="l" defTabSz="1254008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3pPr>
      <a:lvl4pPr marL="3762024" algn="l" defTabSz="1254008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4pPr>
      <a:lvl5pPr marL="5016033" algn="l" defTabSz="1254008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5pPr>
      <a:lvl6pPr marL="6270041" algn="l" defTabSz="1254008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6pPr>
      <a:lvl7pPr marL="7524049" algn="l" defTabSz="1254008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7pPr>
      <a:lvl8pPr marL="8778057" algn="l" defTabSz="1254008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8pPr>
      <a:lvl9pPr marL="10032065" algn="l" defTabSz="1254008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56"/>
          <p:cNvSpPr txBox="1">
            <a:spLocks noChangeArrowheads="1"/>
          </p:cNvSpPr>
          <p:nvPr/>
        </p:nvSpPr>
        <p:spPr bwMode="auto">
          <a:xfrm>
            <a:off x="12260813" y="560855"/>
            <a:ext cx="14565593" cy="17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en-US" sz="4400" dirty="0">
                <a:solidFill>
                  <a:srgbClr val="BF0E2F"/>
                </a:solidFill>
                <a:latin typeface="Arial Black"/>
                <a:cs typeface="Arial Black"/>
              </a:rPr>
              <a:t>Sample Title</a:t>
            </a:r>
          </a:p>
          <a:p>
            <a:pPr algn="r" eaLnBrk="1" hangingPunct="1"/>
            <a:r>
              <a:rPr lang="en-US" sz="2700" b="0" i="0" dirty="0">
                <a:latin typeface="Arial"/>
                <a:cs typeface="Arial"/>
              </a:rPr>
              <a:t>First Name, Last Name, Degree</a:t>
            </a:r>
          </a:p>
          <a:p>
            <a:pPr algn="r" eaLnBrk="1" hangingPunct="1"/>
            <a:r>
              <a:rPr lang="en-US" sz="2700" b="0" i="0" dirty="0">
                <a:latin typeface="Arial"/>
                <a:cs typeface="Arial"/>
              </a:rPr>
              <a:t>University of Maryland School of </a:t>
            </a:r>
            <a:r>
              <a:rPr lang="en-US" sz="2700" b="0" i="0" dirty="0" smtClean="0">
                <a:latin typeface="Arial"/>
                <a:cs typeface="Arial"/>
              </a:rPr>
              <a:t>Nursing</a:t>
            </a:r>
            <a:endParaRPr lang="en-US" sz="2700" b="0" i="0" dirty="0">
              <a:latin typeface="Arial"/>
              <a:cs typeface="Arial"/>
            </a:endParaRPr>
          </a:p>
        </p:txBody>
      </p:sp>
      <p:sp>
        <p:nvSpPr>
          <p:cNvPr id="23" name="Text Box 147"/>
          <p:cNvSpPr txBox="1">
            <a:spLocks noChangeArrowheads="1"/>
          </p:cNvSpPr>
          <p:nvPr/>
        </p:nvSpPr>
        <p:spPr bwMode="auto">
          <a:xfrm>
            <a:off x="1081827" y="4447879"/>
            <a:ext cx="7472415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>
                <a:latin typeface="Arial"/>
                <a:cs typeface="Arial"/>
              </a:rPr>
              <a:t>Sample </a:t>
            </a:r>
            <a:r>
              <a:rPr lang="en-US" sz="1600" dirty="0" smtClean="0">
                <a:latin typeface="Arial"/>
                <a:cs typeface="Arial"/>
              </a:rPr>
              <a:t>background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24" name="Text Box 162"/>
          <p:cNvSpPr txBox="1">
            <a:spLocks noChangeArrowheads="1"/>
          </p:cNvSpPr>
          <p:nvPr/>
        </p:nvSpPr>
        <p:spPr bwMode="auto">
          <a:xfrm>
            <a:off x="1081827" y="3708321"/>
            <a:ext cx="7472415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>
                <a:solidFill>
                  <a:schemeClr val="bg1"/>
                </a:solidFill>
                <a:latin typeface="Arial Black"/>
                <a:cs typeface="Arial Black"/>
              </a:rPr>
              <a:t>Background</a:t>
            </a:r>
          </a:p>
        </p:txBody>
      </p:sp>
      <p:sp>
        <p:nvSpPr>
          <p:cNvPr id="25" name="Text Box 164"/>
          <p:cNvSpPr txBox="1">
            <a:spLocks noChangeArrowheads="1"/>
          </p:cNvSpPr>
          <p:nvPr/>
        </p:nvSpPr>
        <p:spPr bwMode="auto">
          <a:xfrm>
            <a:off x="9296124" y="3708321"/>
            <a:ext cx="9471386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chemeClr val="bg1"/>
                </a:solidFill>
                <a:latin typeface="Arial Black"/>
                <a:cs typeface="Arial Black"/>
              </a:rPr>
              <a:t>Methods </a:t>
            </a:r>
            <a:endParaRPr lang="en-US" sz="2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26" name="Text Box 156"/>
          <p:cNvSpPr txBox="1">
            <a:spLocks noChangeArrowheads="1"/>
          </p:cNvSpPr>
          <p:nvPr/>
        </p:nvSpPr>
        <p:spPr bwMode="auto">
          <a:xfrm>
            <a:off x="19308288" y="4447879"/>
            <a:ext cx="7392687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>
                <a:latin typeface="Arial"/>
                <a:cs typeface="Arial"/>
              </a:rPr>
              <a:t>Conclusion</a:t>
            </a:r>
          </a:p>
        </p:txBody>
      </p:sp>
      <p:sp>
        <p:nvSpPr>
          <p:cNvPr id="27" name="Text Box 166"/>
          <p:cNvSpPr txBox="1">
            <a:spLocks noChangeArrowheads="1"/>
          </p:cNvSpPr>
          <p:nvPr/>
        </p:nvSpPr>
        <p:spPr bwMode="auto">
          <a:xfrm>
            <a:off x="19228559" y="3708321"/>
            <a:ext cx="7472416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>
                <a:solidFill>
                  <a:schemeClr val="bg1"/>
                </a:solidFill>
                <a:latin typeface="Arial Black"/>
                <a:cs typeface="Arial Black"/>
              </a:rPr>
              <a:t>Conclusions</a:t>
            </a:r>
          </a:p>
        </p:txBody>
      </p:sp>
      <p:sp>
        <p:nvSpPr>
          <p:cNvPr id="28" name="Text Box 156"/>
          <p:cNvSpPr txBox="1">
            <a:spLocks noChangeArrowheads="1"/>
          </p:cNvSpPr>
          <p:nvPr/>
        </p:nvSpPr>
        <p:spPr bwMode="auto">
          <a:xfrm>
            <a:off x="9296124" y="4447879"/>
            <a:ext cx="9471386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 smtClean="0">
                <a:latin typeface="Arial"/>
                <a:cs typeface="Arial"/>
              </a:rPr>
              <a:t>Results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29" name="Text Box 147"/>
          <p:cNvSpPr txBox="1">
            <a:spLocks noChangeArrowheads="1"/>
          </p:cNvSpPr>
          <p:nvPr/>
        </p:nvSpPr>
        <p:spPr bwMode="auto">
          <a:xfrm>
            <a:off x="1081827" y="8649895"/>
            <a:ext cx="7472415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>
                <a:latin typeface="Arial"/>
                <a:cs typeface="Arial"/>
              </a:rPr>
              <a:t>Sample </a:t>
            </a:r>
            <a:r>
              <a:rPr lang="en-US" sz="1600" dirty="0" smtClean="0">
                <a:latin typeface="Arial"/>
                <a:cs typeface="Arial"/>
              </a:rPr>
              <a:t>Objectives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30" name="Text Box 162"/>
          <p:cNvSpPr txBox="1">
            <a:spLocks noChangeArrowheads="1"/>
          </p:cNvSpPr>
          <p:nvPr/>
        </p:nvSpPr>
        <p:spPr bwMode="auto">
          <a:xfrm>
            <a:off x="1081827" y="7910337"/>
            <a:ext cx="7472415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chemeClr val="bg1"/>
                </a:solidFill>
                <a:latin typeface="Arial Black"/>
                <a:cs typeface="Arial Black"/>
              </a:rPr>
              <a:t>Objectives</a:t>
            </a:r>
            <a:endParaRPr lang="en-US" sz="2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31" name="Text Box 164"/>
          <p:cNvSpPr txBox="1">
            <a:spLocks noChangeArrowheads="1"/>
          </p:cNvSpPr>
          <p:nvPr/>
        </p:nvSpPr>
        <p:spPr bwMode="auto">
          <a:xfrm>
            <a:off x="9296124" y="7910337"/>
            <a:ext cx="9471386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chemeClr val="bg1"/>
                </a:solidFill>
                <a:latin typeface="Arial Black"/>
                <a:cs typeface="Arial Black"/>
              </a:rPr>
              <a:t>Figures</a:t>
            </a:r>
            <a:endParaRPr lang="en-US" sz="2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32" name="Text Box 156"/>
          <p:cNvSpPr txBox="1">
            <a:spLocks noChangeArrowheads="1"/>
          </p:cNvSpPr>
          <p:nvPr/>
        </p:nvSpPr>
        <p:spPr bwMode="auto">
          <a:xfrm>
            <a:off x="19308288" y="8649895"/>
            <a:ext cx="7392687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 smtClean="0">
                <a:latin typeface="Arial"/>
                <a:cs typeface="Arial"/>
              </a:rPr>
              <a:t>References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33" name="Text Box 166"/>
          <p:cNvSpPr txBox="1">
            <a:spLocks noChangeArrowheads="1"/>
          </p:cNvSpPr>
          <p:nvPr/>
        </p:nvSpPr>
        <p:spPr bwMode="auto">
          <a:xfrm>
            <a:off x="19228559" y="7910337"/>
            <a:ext cx="7472416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chemeClr val="bg1"/>
                </a:solidFill>
                <a:latin typeface="Arial Black"/>
                <a:cs typeface="Arial Black"/>
              </a:rPr>
              <a:t>Bibliography</a:t>
            </a:r>
            <a:endParaRPr lang="en-US" sz="2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34" name="Text Box 147"/>
          <p:cNvSpPr txBox="1">
            <a:spLocks noChangeArrowheads="1"/>
          </p:cNvSpPr>
          <p:nvPr/>
        </p:nvSpPr>
        <p:spPr bwMode="auto">
          <a:xfrm>
            <a:off x="1081827" y="12757835"/>
            <a:ext cx="7472415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 smtClean="0">
                <a:latin typeface="Arial"/>
                <a:cs typeface="Arial"/>
              </a:rPr>
              <a:t>Development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35" name="Text Box 162"/>
          <p:cNvSpPr txBox="1">
            <a:spLocks noChangeArrowheads="1"/>
          </p:cNvSpPr>
          <p:nvPr/>
        </p:nvSpPr>
        <p:spPr bwMode="auto">
          <a:xfrm>
            <a:off x="1081827" y="12018277"/>
            <a:ext cx="7472415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chemeClr val="bg1"/>
                </a:solidFill>
                <a:latin typeface="Arial Black"/>
                <a:cs typeface="Arial Black"/>
              </a:rPr>
              <a:t>Development</a:t>
            </a:r>
            <a:endParaRPr lang="en-US" sz="2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36" name="Text Box 164"/>
          <p:cNvSpPr txBox="1">
            <a:spLocks noChangeArrowheads="1"/>
          </p:cNvSpPr>
          <p:nvPr/>
        </p:nvSpPr>
        <p:spPr bwMode="auto">
          <a:xfrm>
            <a:off x="9296124" y="12018277"/>
            <a:ext cx="9471386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chemeClr val="bg1"/>
                </a:solidFill>
                <a:latin typeface="Arial Black"/>
                <a:cs typeface="Arial Black"/>
              </a:rPr>
              <a:t>Results</a:t>
            </a:r>
            <a:endParaRPr lang="en-US" sz="2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37" name="Text Box 156"/>
          <p:cNvSpPr txBox="1">
            <a:spLocks noChangeArrowheads="1"/>
          </p:cNvSpPr>
          <p:nvPr/>
        </p:nvSpPr>
        <p:spPr bwMode="auto">
          <a:xfrm>
            <a:off x="19308288" y="12757835"/>
            <a:ext cx="7392687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 smtClean="0">
                <a:latin typeface="Arial"/>
                <a:cs typeface="Arial"/>
              </a:rPr>
              <a:t>Notes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38" name="Text Box 166"/>
          <p:cNvSpPr txBox="1">
            <a:spLocks noChangeArrowheads="1"/>
          </p:cNvSpPr>
          <p:nvPr/>
        </p:nvSpPr>
        <p:spPr bwMode="auto">
          <a:xfrm>
            <a:off x="19228559" y="12018277"/>
            <a:ext cx="7472416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chemeClr val="bg1"/>
                </a:solidFill>
                <a:latin typeface="Arial Black"/>
                <a:cs typeface="Arial Black"/>
              </a:rPr>
              <a:t>Notes</a:t>
            </a:r>
            <a:endParaRPr lang="en-US" sz="2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39" name="Text Box 156"/>
          <p:cNvSpPr txBox="1">
            <a:spLocks noChangeArrowheads="1"/>
          </p:cNvSpPr>
          <p:nvPr/>
        </p:nvSpPr>
        <p:spPr bwMode="auto">
          <a:xfrm>
            <a:off x="9296124" y="12757835"/>
            <a:ext cx="9471386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 smtClean="0">
                <a:latin typeface="Arial"/>
                <a:cs typeface="Arial"/>
              </a:rPr>
              <a:t>Results</a:t>
            </a:r>
            <a:endParaRPr lang="en-US" sz="16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946281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47"/>
          <p:cNvSpPr txBox="1">
            <a:spLocks noChangeArrowheads="1"/>
          </p:cNvSpPr>
          <p:nvPr/>
        </p:nvSpPr>
        <p:spPr bwMode="auto">
          <a:xfrm>
            <a:off x="1081827" y="4447879"/>
            <a:ext cx="7472415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>
                <a:latin typeface="Arial"/>
                <a:cs typeface="Arial"/>
              </a:rPr>
              <a:t>Sample </a:t>
            </a:r>
            <a:r>
              <a:rPr lang="en-US" sz="1600" dirty="0" smtClean="0">
                <a:latin typeface="Arial"/>
                <a:cs typeface="Arial"/>
              </a:rPr>
              <a:t>background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3" name="Text Box 162"/>
          <p:cNvSpPr txBox="1">
            <a:spLocks noChangeArrowheads="1"/>
          </p:cNvSpPr>
          <p:nvPr/>
        </p:nvSpPr>
        <p:spPr bwMode="auto">
          <a:xfrm>
            <a:off x="1081827" y="3708321"/>
            <a:ext cx="7472415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>
                <a:solidFill>
                  <a:schemeClr val="bg1"/>
                </a:solidFill>
                <a:latin typeface="Arial Black"/>
                <a:cs typeface="Arial Black"/>
              </a:rPr>
              <a:t>Background</a:t>
            </a:r>
          </a:p>
        </p:txBody>
      </p:sp>
      <p:sp>
        <p:nvSpPr>
          <p:cNvPr id="4" name="Text Box 164"/>
          <p:cNvSpPr txBox="1">
            <a:spLocks noChangeArrowheads="1"/>
          </p:cNvSpPr>
          <p:nvPr/>
        </p:nvSpPr>
        <p:spPr bwMode="auto">
          <a:xfrm>
            <a:off x="9296124" y="3708321"/>
            <a:ext cx="9471386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chemeClr val="bg1"/>
                </a:solidFill>
                <a:latin typeface="Arial Black"/>
                <a:cs typeface="Arial Black"/>
              </a:rPr>
              <a:t>Methods </a:t>
            </a:r>
            <a:endParaRPr lang="en-US" sz="2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5" name="Text Box 156"/>
          <p:cNvSpPr txBox="1">
            <a:spLocks noChangeArrowheads="1"/>
          </p:cNvSpPr>
          <p:nvPr/>
        </p:nvSpPr>
        <p:spPr bwMode="auto">
          <a:xfrm>
            <a:off x="19308288" y="4447879"/>
            <a:ext cx="7392687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>
                <a:latin typeface="Arial"/>
                <a:cs typeface="Arial"/>
              </a:rPr>
              <a:t>Conclusion</a:t>
            </a:r>
          </a:p>
        </p:txBody>
      </p:sp>
      <p:sp>
        <p:nvSpPr>
          <p:cNvPr id="6" name="Text Box 166"/>
          <p:cNvSpPr txBox="1">
            <a:spLocks noChangeArrowheads="1"/>
          </p:cNvSpPr>
          <p:nvPr/>
        </p:nvSpPr>
        <p:spPr bwMode="auto">
          <a:xfrm>
            <a:off x="19228559" y="3708321"/>
            <a:ext cx="7472416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>
                <a:solidFill>
                  <a:schemeClr val="bg1"/>
                </a:solidFill>
                <a:latin typeface="Arial Black"/>
                <a:cs typeface="Arial Black"/>
              </a:rPr>
              <a:t>Conclusions</a:t>
            </a:r>
          </a:p>
        </p:txBody>
      </p:sp>
      <p:sp>
        <p:nvSpPr>
          <p:cNvPr id="7" name="Text Box 156"/>
          <p:cNvSpPr txBox="1">
            <a:spLocks noChangeArrowheads="1"/>
          </p:cNvSpPr>
          <p:nvPr/>
        </p:nvSpPr>
        <p:spPr bwMode="auto">
          <a:xfrm>
            <a:off x="9296124" y="4447879"/>
            <a:ext cx="9471386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 smtClean="0">
                <a:latin typeface="Arial"/>
                <a:cs typeface="Arial"/>
              </a:rPr>
              <a:t>Results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8" name="Text Box 147"/>
          <p:cNvSpPr txBox="1">
            <a:spLocks noChangeArrowheads="1"/>
          </p:cNvSpPr>
          <p:nvPr/>
        </p:nvSpPr>
        <p:spPr bwMode="auto">
          <a:xfrm>
            <a:off x="1081827" y="8649895"/>
            <a:ext cx="7472415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>
                <a:latin typeface="Arial"/>
                <a:cs typeface="Arial"/>
              </a:rPr>
              <a:t>Sample </a:t>
            </a:r>
            <a:r>
              <a:rPr lang="en-US" sz="1600" dirty="0" smtClean="0">
                <a:latin typeface="Arial"/>
                <a:cs typeface="Arial"/>
              </a:rPr>
              <a:t>Objectives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9" name="Text Box 162"/>
          <p:cNvSpPr txBox="1">
            <a:spLocks noChangeArrowheads="1"/>
          </p:cNvSpPr>
          <p:nvPr/>
        </p:nvSpPr>
        <p:spPr bwMode="auto">
          <a:xfrm>
            <a:off x="1081827" y="7910337"/>
            <a:ext cx="7472415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chemeClr val="bg1"/>
                </a:solidFill>
                <a:latin typeface="Arial Black"/>
                <a:cs typeface="Arial Black"/>
              </a:rPr>
              <a:t>Objectives</a:t>
            </a:r>
            <a:endParaRPr lang="en-US" sz="2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10" name="Text Box 164"/>
          <p:cNvSpPr txBox="1">
            <a:spLocks noChangeArrowheads="1"/>
          </p:cNvSpPr>
          <p:nvPr/>
        </p:nvSpPr>
        <p:spPr bwMode="auto">
          <a:xfrm>
            <a:off x="9296124" y="7910337"/>
            <a:ext cx="9471386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chemeClr val="bg1"/>
                </a:solidFill>
                <a:latin typeface="Arial Black"/>
                <a:cs typeface="Arial Black"/>
              </a:rPr>
              <a:t>Figures</a:t>
            </a:r>
            <a:endParaRPr lang="en-US" sz="2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11" name="Text Box 156"/>
          <p:cNvSpPr txBox="1">
            <a:spLocks noChangeArrowheads="1"/>
          </p:cNvSpPr>
          <p:nvPr/>
        </p:nvSpPr>
        <p:spPr bwMode="auto">
          <a:xfrm>
            <a:off x="19308288" y="8649895"/>
            <a:ext cx="7392687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 smtClean="0">
                <a:latin typeface="Arial"/>
                <a:cs typeface="Arial"/>
              </a:rPr>
              <a:t>References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12" name="Text Box 166"/>
          <p:cNvSpPr txBox="1">
            <a:spLocks noChangeArrowheads="1"/>
          </p:cNvSpPr>
          <p:nvPr/>
        </p:nvSpPr>
        <p:spPr bwMode="auto">
          <a:xfrm>
            <a:off x="19228559" y="7910337"/>
            <a:ext cx="7472416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chemeClr val="bg1"/>
                </a:solidFill>
                <a:latin typeface="Arial Black"/>
                <a:cs typeface="Arial Black"/>
              </a:rPr>
              <a:t>Bibliography</a:t>
            </a:r>
            <a:endParaRPr lang="en-US" sz="2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13" name="Text Box 147"/>
          <p:cNvSpPr txBox="1">
            <a:spLocks noChangeArrowheads="1"/>
          </p:cNvSpPr>
          <p:nvPr/>
        </p:nvSpPr>
        <p:spPr bwMode="auto">
          <a:xfrm>
            <a:off x="1081827" y="12757835"/>
            <a:ext cx="7472415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 smtClean="0">
                <a:latin typeface="Arial"/>
                <a:cs typeface="Arial"/>
              </a:rPr>
              <a:t>Development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14" name="Text Box 162"/>
          <p:cNvSpPr txBox="1">
            <a:spLocks noChangeArrowheads="1"/>
          </p:cNvSpPr>
          <p:nvPr/>
        </p:nvSpPr>
        <p:spPr bwMode="auto">
          <a:xfrm>
            <a:off x="1081827" y="12018277"/>
            <a:ext cx="7472415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chemeClr val="bg1"/>
                </a:solidFill>
                <a:latin typeface="Arial Black"/>
                <a:cs typeface="Arial Black"/>
              </a:rPr>
              <a:t>Development</a:t>
            </a:r>
            <a:endParaRPr lang="en-US" sz="2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15" name="Text Box 164"/>
          <p:cNvSpPr txBox="1">
            <a:spLocks noChangeArrowheads="1"/>
          </p:cNvSpPr>
          <p:nvPr/>
        </p:nvSpPr>
        <p:spPr bwMode="auto">
          <a:xfrm>
            <a:off x="9296124" y="12018277"/>
            <a:ext cx="9471386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chemeClr val="bg1"/>
                </a:solidFill>
                <a:latin typeface="Arial Black"/>
                <a:cs typeface="Arial Black"/>
              </a:rPr>
              <a:t>Results</a:t>
            </a:r>
            <a:endParaRPr lang="en-US" sz="2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16" name="Text Box 156"/>
          <p:cNvSpPr txBox="1">
            <a:spLocks noChangeArrowheads="1"/>
          </p:cNvSpPr>
          <p:nvPr/>
        </p:nvSpPr>
        <p:spPr bwMode="auto">
          <a:xfrm>
            <a:off x="19308288" y="12757835"/>
            <a:ext cx="7392687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 smtClean="0">
                <a:latin typeface="Arial"/>
                <a:cs typeface="Arial"/>
              </a:rPr>
              <a:t>Notes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17" name="Text Box 166"/>
          <p:cNvSpPr txBox="1">
            <a:spLocks noChangeArrowheads="1"/>
          </p:cNvSpPr>
          <p:nvPr/>
        </p:nvSpPr>
        <p:spPr bwMode="auto">
          <a:xfrm>
            <a:off x="19228559" y="12018277"/>
            <a:ext cx="7472416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chemeClr val="bg1"/>
                </a:solidFill>
                <a:latin typeface="Arial Black"/>
                <a:cs typeface="Arial Black"/>
              </a:rPr>
              <a:t>Notes</a:t>
            </a:r>
            <a:endParaRPr lang="en-US" sz="2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18" name="Text Box 156"/>
          <p:cNvSpPr txBox="1">
            <a:spLocks noChangeArrowheads="1"/>
          </p:cNvSpPr>
          <p:nvPr/>
        </p:nvSpPr>
        <p:spPr bwMode="auto">
          <a:xfrm>
            <a:off x="9296124" y="12757835"/>
            <a:ext cx="9471386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 smtClean="0">
                <a:latin typeface="Arial"/>
                <a:cs typeface="Arial"/>
              </a:rPr>
              <a:t>Results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19" name="Text Box 156"/>
          <p:cNvSpPr txBox="1">
            <a:spLocks noChangeArrowheads="1"/>
          </p:cNvSpPr>
          <p:nvPr/>
        </p:nvSpPr>
        <p:spPr bwMode="auto">
          <a:xfrm>
            <a:off x="12260813" y="560855"/>
            <a:ext cx="14565593" cy="17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en-US" sz="4400" dirty="0">
                <a:solidFill>
                  <a:schemeClr val="bg1"/>
                </a:solidFill>
                <a:latin typeface="Arial Black"/>
                <a:cs typeface="Arial Black"/>
              </a:rPr>
              <a:t>Sample Title</a:t>
            </a:r>
          </a:p>
          <a:p>
            <a:pPr algn="r" eaLnBrk="1" hangingPunct="1"/>
            <a:r>
              <a:rPr lang="en-US" sz="2700" b="0" i="0" dirty="0">
                <a:solidFill>
                  <a:schemeClr val="bg1"/>
                </a:solidFill>
                <a:latin typeface="Arial"/>
                <a:cs typeface="Arial"/>
              </a:rPr>
              <a:t>First Name, Last Name, Degree</a:t>
            </a:r>
          </a:p>
          <a:p>
            <a:pPr algn="r" eaLnBrk="1" hangingPunct="1"/>
            <a:r>
              <a:rPr lang="en-US" sz="2700" b="0" i="0" dirty="0">
                <a:solidFill>
                  <a:schemeClr val="bg1"/>
                </a:solidFill>
                <a:latin typeface="Arial"/>
                <a:cs typeface="Arial"/>
              </a:rPr>
              <a:t>University of Maryland School of </a:t>
            </a:r>
            <a:r>
              <a:rPr lang="en-US" sz="2700" b="0" i="0" dirty="0" smtClean="0">
                <a:solidFill>
                  <a:schemeClr val="bg1"/>
                </a:solidFill>
                <a:latin typeface="Arial"/>
                <a:cs typeface="Arial"/>
              </a:rPr>
              <a:t>Nursing</a:t>
            </a:r>
            <a:endParaRPr lang="en-US" sz="2700" b="0" i="0" dirty="0">
              <a:solidFill>
                <a:schemeClr val="bg1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896140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56"/>
          <p:cNvSpPr txBox="1">
            <a:spLocks noChangeArrowheads="1"/>
          </p:cNvSpPr>
          <p:nvPr/>
        </p:nvSpPr>
        <p:spPr bwMode="auto">
          <a:xfrm>
            <a:off x="12260813" y="560855"/>
            <a:ext cx="14565593" cy="17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 hangingPunct="1"/>
            <a:r>
              <a:rPr lang="en-US" sz="4400" dirty="0">
                <a:solidFill>
                  <a:srgbClr val="BF0E2F"/>
                </a:solidFill>
                <a:latin typeface="Arial Black"/>
                <a:cs typeface="Arial Black"/>
              </a:rPr>
              <a:t>Sample Title</a:t>
            </a:r>
          </a:p>
          <a:p>
            <a:pPr algn="r" eaLnBrk="1" hangingPunct="1"/>
            <a:r>
              <a:rPr lang="en-US" sz="2700" b="0" i="0" dirty="0">
                <a:latin typeface="Arial"/>
                <a:cs typeface="Arial"/>
              </a:rPr>
              <a:t>First Name, Last Name, Degree</a:t>
            </a:r>
          </a:p>
          <a:p>
            <a:pPr algn="r" eaLnBrk="1" hangingPunct="1"/>
            <a:r>
              <a:rPr lang="en-US" sz="2700" b="0" i="0" dirty="0">
                <a:latin typeface="Arial"/>
                <a:cs typeface="Arial"/>
              </a:rPr>
              <a:t>University of Maryland School of </a:t>
            </a:r>
            <a:r>
              <a:rPr lang="en-US" sz="2700" b="0" i="0" dirty="0" smtClean="0">
                <a:latin typeface="Arial"/>
                <a:cs typeface="Arial"/>
              </a:rPr>
              <a:t>Nursing</a:t>
            </a:r>
            <a:endParaRPr lang="en-US" sz="2700" b="0" i="0" dirty="0">
              <a:latin typeface="Arial"/>
              <a:cs typeface="Arial"/>
            </a:endParaRPr>
          </a:p>
        </p:txBody>
      </p:sp>
      <p:sp>
        <p:nvSpPr>
          <p:cNvPr id="3" name="Text Box 147"/>
          <p:cNvSpPr txBox="1">
            <a:spLocks noChangeArrowheads="1"/>
          </p:cNvSpPr>
          <p:nvPr/>
        </p:nvSpPr>
        <p:spPr bwMode="auto">
          <a:xfrm>
            <a:off x="1081827" y="4447879"/>
            <a:ext cx="7472415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>
                <a:latin typeface="Arial"/>
                <a:cs typeface="Arial"/>
              </a:rPr>
              <a:t>Sample </a:t>
            </a:r>
            <a:r>
              <a:rPr lang="en-US" sz="1600" dirty="0" smtClean="0">
                <a:latin typeface="Arial"/>
                <a:cs typeface="Arial"/>
              </a:rPr>
              <a:t>background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4" name="Text Box 162"/>
          <p:cNvSpPr txBox="1">
            <a:spLocks noChangeArrowheads="1"/>
          </p:cNvSpPr>
          <p:nvPr/>
        </p:nvSpPr>
        <p:spPr bwMode="auto">
          <a:xfrm>
            <a:off x="1081827" y="3708321"/>
            <a:ext cx="7472415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>
                <a:solidFill>
                  <a:schemeClr val="bg1"/>
                </a:solidFill>
                <a:latin typeface="Arial Black"/>
                <a:cs typeface="Arial Black"/>
              </a:rPr>
              <a:t>Background</a:t>
            </a:r>
          </a:p>
        </p:txBody>
      </p:sp>
      <p:sp>
        <p:nvSpPr>
          <p:cNvPr id="5" name="Text Box 164"/>
          <p:cNvSpPr txBox="1">
            <a:spLocks noChangeArrowheads="1"/>
          </p:cNvSpPr>
          <p:nvPr/>
        </p:nvSpPr>
        <p:spPr bwMode="auto">
          <a:xfrm>
            <a:off x="9296124" y="3708321"/>
            <a:ext cx="9471386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chemeClr val="bg1"/>
                </a:solidFill>
                <a:latin typeface="Arial Black"/>
                <a:cs typeface="Arial Black"/>
              </a:rPr>
              <a:t>Methods </a:t>
            </a:r>
            <a:endParaRPr lang="en-US" sz="2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6" name="Text Box 156"/>
          <p:cNvSpPr txBox="1">
            <a:spLocks noChangeArrowheads="1"/>
          </p:cNvSpPr>
          <p:nvPr/>
        </p:nvSpPr>
        <p:spPr bwMode="auto">
          <a:xfrm>
            <a:off x="19308288" y="4447879"/>
            <a:ext cx="7392687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>
                <a:latin typeface="Arial"/>
                <a:cs typeface="Arial"/>
              </a:rPr>
              <a:t>Conclusion</a:t>
            </a:r>
          </a:p>
        </p:txBody>
      </p:sp>
      <p:sp>
        <p:nvSpPr>
          <p:cNvPr id="7" name="Text Box 166"/>
          <p:cNvSpPr txBox="1">
            <a:spLocks noChangeArrowheads="1"/>
          </p:cNvSpPr>
          <p:nvPr/>
        </p:nvSpPr>
        <p:spPr bwMode="auto">
          <a:xfrm>
            <a:off x="19228559" y="3708321"/>
            <a:ext cx="7472416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>
                <a:solidFill>
                  <a:schemeClr val="bg1"/>
                </a:solidFill>
                <a:latin typeface="Arial Black"/>
                <a:cs typeface="Arial Black"/>
              </a:rPr>
              <a:t>Conclusions</a:t>
            </a:r>
          </a:p>
        </p:txBody>
      </p:sp>
      <p:sp>
        <p:nvSpPr>
          <p:cNvPr id="8" name="Text Box 156"/>
          <p:cNvSpPr txBox="1">
            <a:spLocks noChangeArrowheads="1"/>
          </p:cNvSpPr>
          <p:nvPr/>
        </p:nvSpPr>
        <p:spPr bwMode="auto">
          <a:xfrm>
            <a:off x="9296124" y="4447879"/>
            <a:ext cx="9471386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 smtClean="0">
                <a:latin typeface="Arial"/>
                <a:cs typeface="Arial"/>
              </a:rPr>
              <a:t>Results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9" name="Text Box 147"/>
          <p:cNvSpPr txBox="1">
            <a:spLocks noChangeArrowheads="1"/>
          </p:cNvSpPr>
          <p:nvPr/>
        </p:nvSpPr>
        <p:spPr bwMode="auto">
          <a:xfrm>
            <a:off x="1081827" y="8649895"/>
            <a:ext cx="7472415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>
                <a:latin typeface="Arial"/>
                <a:cs typeface="Arial"/>
              </a:rPr>
              <a:t>Sample </a:t>
            </a:r>
            <a:r>
              <a:rPr lang="en-US" sz="1600" dirty="0" smtClean="0">
                <a:latin typeface="Arial"/>
                <a:cs typeface="Arial"/>
              </a:rPr>
              <a:t>Objectives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10" name="Text Box 162"/>
          <p:cNvSpPr txBox="1">
            <a:spLocks noChangeArrowheads="1"/>
          </p:cNvSpPr>
          <p:nvPr/>
        </p:nvSpPr>
        <p:spPr bwMode="auto">
          <a:xfrm>
            <a:off x="1081827" y="7910337"/>
            <a:ext cx="7472415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chemeClr val="bg1"/>
                </a:solidFill>
                <a:latin typeface="Arial Black"/>
                <a:cs typeface="Arial Black"/>
              </a:rPr>
              <a:t>Objectives</a:t>
            </a:r>
            <a:endParaRPr lang="en-US" sz="2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11" name="Text Box 164"/>
          <p:cNvSpPr txBox="1">
            <a:spLocks noChangeArrowheads="1"/>
          </p:cNvSpPr>
          <p:nvPr/>
        </p:nvSpPr>
        <p:spPr bwMode="auto">
          <a:xfrm>
            <a:off x="9296124" y="7910337"/>
            <a:ext cx="9471386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chemeClr val="bg1"/>
                </a:solidFill>
                <a:latin typeface="Arial Black"/>
                <a:cs typeface="Arial Black"/>
              </a:rPr>
              <a:t>Figures</a:t>
            </a:r>
            <a:endParaRPr lang="en-US" sz="2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12" name="Text Box 156"/>
          <p:cNvSpPr txBox="1">
            <a:spLocks noChangeArrowheads="1"/>
          </p:cNvSpPr>
          <p:nvPr/>
        </p:nvSpPr>
        <p:spPr bwMode="auto">
          <a:xfrm>
            <a:off x="19308288" y="8649895"/>
            <a:ext cx="7392687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 smtClean="0">
                <a:latin typeface="Arial"/>
                <a:cs typeface="Arial"/>
              </a:rPr>
              <a:t>References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13" name="Text Box 166"/>
          <p:cNvSpPr txBox="1">
            <a:spLocks noChangeArrowheads="1"/>
          </p:cNvSpPr>
          <p:nvPr/>
        </p:nvSpPr>
        <p:spPr bwMode="auto">
          <a:xfrm>
            <a:off x="19228559" y="7910337"/>
            <a:ext cx="7472416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chemeClr val="bg1"/>
                </a:solidFill>
                <a:latin typeface="Arial Black"/>
                <a:cs typeface="Arial Black"/>
              </a:rPr>
              <a:t>Bibliography</a:t>
            </a:r>
            <a:endParaRPr lang="en-US" sz="2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14" name="Text Box 147"/>
          <p:cNvSpPr txBox="1">
            <a:spLocks noChangeArrowheads="1"/>
          </p:cNvSpPr>
          <p:nvPr/>
        </p:nvSpPr>
        <p:spPr bwMode="auto">
          <a:xfrm>
            <a:off x="1081827" y="12757835"/>
            <a:ext cx="7472415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 smtClean="0">
                <a:latin typeface="Arial"/>
                <a:cs typeface="Arial"/>
              </a:rPr>
              <a:t>Development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15" name="Text Box 162"/>
          <p:cNvSpPr txBox="1">
            <a:spLocks noChangeArrowheads="1"/>
          </p:cNvSpPr>
          <p:nvPr/>
        </p:nvSpPr>
        <p:spPr bwMode="auto">
          <a:xfrm>
            <a:off x="1081827" y="12018277"/>
            <a:ext cx="7472415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chemeClr val="bg1"/>
                </a:solidFill>
                <a:latin typeface="Arial Black"/>
                <a:cs typeface="Arial Black"/>
              </a:rPr>
              <a:t>Development</a:t>
            </a:r>
            <a:endParaRPr lang="en-US" sz="2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16" name="Text Box 164"/>
          <p:cNvSpPr txBox="1">
            <a:spLocks noChangeArrowheads="1"/>
          </p:cNvSpPr>
          <p:nvPr/>
        </p:nvSpPr>
        <p:spPr bwMode="auto">
          <a:xfrm>
            <a:off x="9296124" y="12018277"/>
            <a:ext cx="9471386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chemeClr val="bg1"/>
                </a:solidFill>
                <a:latin typeface="Arial Black"/>
                <a:cs typeface="Arial Black"/>
              </a:rPr>
              <a:t>Results</a:t>
            </a:r>
            <a:endParaRPr lang="en-US" sz="2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17" name="Text Box 156"/>
          <p:cNvSpPr txBox="1">
            <a:spLocks noChangeArrowheads="1"/>
          </p:cNvSpPr>
          <p:nvPr/>
        </p:nvSpPr>
        <p:spPr bwMode="auto">
          <a:xfrm>
            <a:off x="19308288" y="12757835"/>
            <a:ext cx="7392687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 smtClean="0">
                <a:latin typeface="Arial"/>
                <a:cs typeface="Arial"/>
              </a:rPr>
              <a:t>Notes</a:t>
            </a:r>
            <a:endParaRPr lang="en-US" sz="1600" dirty="0">
              <a:latin typeface="Arial"/>
              <a:cs typeface="Arial"/>
            </a:endParaRPr>
          </a:p>
        </p:txBody>
      </p:sp>
      <p:sp>
        <p:nvSpPr>
          <p:cNvPr id="18" name="Text Box 166"/>
          <p:cNvSpPr txBox="1">
            <a:spLocks noChangeArrowheads="1"/>
          </p:cNvSpPr>
          <p:nvPr/>
        </p:nvSpPr>
        <p:spPr bwMode="auto">
          <a:xfrm>
            <a:off x="19228559" y="12018277"/>
            <a:ext cx="7472416" cy="46166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chemeClr val="bg1"/>
                </a:solidFill>
                <a:latin typeface="Arial Black"/>
                <a:cs typeface="Arial Black"/>
              </a:rPr>
              <a:t>Notes</a:t>
            </a:r>
            <a:endParaRPr lang="en-US" sz="2400" b="1" dirty="0">
              <a:solidFill>
                <a:schemeClr val="bg1"/>
              </a:solidFill>
              <a:latin typeface="Arial Black"/>
              <a:cs typeface="Arial Black"/>
            </a:endParaRPr>
          </a:p>
        </p:txBody>
      </p:sp>
      <p:sp>
        <p:nvSpPr>
          <p:cNvPr id="19" name="Text Box 156"/>
          <p:cNvSpPr txBox="1">
            <a:spLocks noChangeArrowheads="1"/>
          </p:cNvSpPr>
          <p:nvPr/>
        </p:nvSpPr>
        <p:spPr bwMode="auto">
          <a:xfrm>
            <a:off x="9296124" y="12757835"/>
            <a:ext cx="9471386" cy="4493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7150" cmpd="thinThick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28600" tIns="100584" rIns="228600" bIns="100584">
            <a:spAutoFit/>
          </a:bodyPr>
          <a:lstStyle>
            <a:lvl1pPr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defTabSz="2193925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600" dirty="0" smtClean="0">
                <a:latin typeface="Arial"/>
                <a:cs typeface="Arial"/>
              </a:rPr>
              <a:t>Results</a:t>
            </a:r>
            <a:endParaRPr lang="en-US" sz="16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04914886"/>
      </p:ext>
    </p:extLst>
  </p:cSld>
  <p:clrMapOvr>
    <a:masterClrMapping/>
  </p:clrMapOvr>
</p:sld>
</file>

<file path=ppt/theme/theme1.xml><?xml version="1.0" encoding="utf-8"?>
<a:theme xmlns:a="http://schemas.openxmlformats.org/drawingml/2006/main" name="Poster Option 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Poster Option B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Poster Option 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103</Words>
  <Application>Microsoft Macintosh PowerPoint</Application>
  <PresentationFormat>Custom</PresentationFormat>
  <Paragraphs>61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Poster Option A</vt:lpstr>
      <vt:lpstr>Poster Option B</vt:lpstr>
      <vt:lpstr>Poster Option C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Michelle Baffuto</dc:creator>
  <cp:lastModifiedBy>Michelle Baffuto</cp:lastModifiedBy>
  <cp:revision>3</cp:revision>
  <dcterms:created xsi:type="dcterms:W3CDTF">2017-09-06T20:31:31Z</dcterms:created>
  <dcterms:modified xsi:type="dcterms:W3CDTF">2017-09-06T20:57:17Z</dcterms:modified>
</cp:coreProperties>
</file>