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8" r:id="rId6"/>
  </p:sldIdLst>
  <p:sldSz cx="512064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68" y="-368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186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23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423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791" y="1053139"/>
            <a:ext cx="8195216" cy="215498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115094" cy="33009824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4144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51206400" cy="5575452"/>
          </a:xfrm>
          <a:prstGeom prst="rect">
            <a:avLst/>
          </a:prstGeom>
          <a:solidFill>
            <a:srgbClr val="BF0E2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5" name="Picture 4" descr="UM_School_Nursing_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278" y="1700953"/>
            <a:ext cx="8137921" cy="213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1996902"/>
            <a:ext cx="51206400" cy="1012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5" name="Picture 4" descr="UM_School_Nursing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47" y="1053139"/>
            <a:ext cx="8195216" cy="21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14319256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</a:t>
            </a:r>
            <a:r>
              <a:rPr lang="en-US" sz="3200" dirty="0">
                <a:latin typeface="Arial"/>
                <a:cs typeface="Arial"/>
              </a:rPr>
              <a:t>B</a:t>
            </a:r>
            <a:r>
              <a:rPr lang="en-US" sz="3200" dirty="0" smtClean="0">
                <a:latin typeface="Arial"/>
                <a:cs typeface="Arial"/>
              </a:rPr>
              <a:t>ackground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14319256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6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14319256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Objectives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7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14319256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8" name="Text Box 164"/>
          <p:cNvSpPr txBox="1">
            <a:spLocks noChangeArrowheads="1"/>
          </p:cNvSpPr>
          <p:nvPr/>
        </p:nvSpPr>
        <p:spPr bwMode="auto">
          <a:xfrm>
            <a:off x="1800898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9" name="Text Box 165"/>
          <p:cNvSpPr txBox="1">
            <a:spLocks noChangeArrowheads="1"/>
          </p:cNvSpPr>
          <p:nvPr/>
        </p:nvSpPr>
        <p:spPr bwMode="auto">
          <a:xfrm>
            <a:off x="1816138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10" name="Text Box 156"/>
          <p:cNvSpPr txBox="1">
            <a:spLocks noChangeArrowheads="1"/>
          </p:cNvSpPr>
          <p:nvPr/>
        </p:nvSpPr>
        <p:spPr bwMode="auto">
          <a:xfrm>
            <a:off x="35754063" y="8393590"/>
            <a:ext cx="14319256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11" name="Text Box 166"/>
          <p:cNvSpPr txBox="1">
            <a:spLocks noChangeArrowheads="1"/>
          </p:cNvSpPr>
          <p:nvPr/>
        </p:nvSpPr>
        <p:spPr bwMode="auto">
          <a:xfrm>
            <a:off x="35754063" y="7026753"/>
            <a:ext cx="14319256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2" name="Text Box 152"/>
          <p:cNvSpPr txBox="1">
            <a:spLocks noChangeArrowheads="1"/>
          </p:cNvSpPr>
          <p:nvPr/>
        </p:nvSpPr>
        <p:spPr bwMode="auto">
          <a:xfrm>
            <a:off x="35754063" y="16712090"/>
            <a:ext cx="14319256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References</a:t>
            </a:r>
          </a:p>
        </p:txBody>
      </p:sp>
      <p:sp>
        <p:nvSpPr>
          <p:cNvPr id="13" name="Text Box 167"/>
          <p:cNvSpPr txBox="1">
            <a:spLocks noChangeArrowheads="1"/>
          </p:cNvSpPr>
          <p:nvPr/>
        </p:nvSpPr>
        <p:spPr bwMode="auto">
          <a:xfrm>
            <a:off x="35754063" y="15569092"/>
            <a:ext cx="14319256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4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14319256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5" name="Text Box 164"/>
          <p:cNvSpPr txBox="1">
            <a:spLocks noChangeArrowheads="1"/>
          </p:cNvSpPr>
          <p:nvPr/>
        </p:nvSpPr>
        <p:spPr bwMode="auto">
          <a:xfrm>
            <a:off x="1881445" y="24411465"/>
            <a:ext cx="14319256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6" name="Text Box 164"/>
          <p:cNvSpPr txBox="1">
            <a:spLocks noChangeArrowheads="1"/>
          </p:cNvSpPr>
          <p:nvPr/>
        </p:nvSpPr>
        <p:spPr bwMode="auto">
          <a:xfrm>
            <a:off x="1800898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7" name="Text Box 152"/>
          <p:cNvSpPr txBox="1">
            <a:spLocks noChangeArrowheads="1"/>
          </p:cNvSpPr>
          <p:nvPr/>
        </p:nvSpPr>
        <p:spPr bwMode="auto">
          <a:xfrm>
            <a:off x="35754063" y="25551290"/>
            <a:ext cx="14319256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8" name="Text Box 167"/>
          <p:cNvSpPr txBox="1">
            <a:spLocks noChangeArrowheads="1"/>
          </p:cNvSpPr>
          <p:nvPr/>
        </p:nvSpPr>
        <p:spPr bwMode="auto">
          <a:xfrm>
            <a:off x="35754063" y="24408290"/>
            <a:ext cx="14319256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8161385" y="25581453"/>
            <a:ext cx="156972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20" name="Text Box 156"/>
          <p:cNvSpPr txBox="1">
            <a:spLocks noChangeArrowheads="1"/>
          </p:cNvSpPr>
          <p:nvPr/>
        </p:nvSpPr>
        <p:spPr bwMode="auto">
          <a:xfrm>
            <a:off x="1800898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 dirty="0">
              <a:latin typeface="Arial"/>
              <a:cs typeface="Arial"/>
            </a:endParaRPr>
          </a:p>
        </p:txBody>
      </p:sp>
      <p:sp>
        <p:nvSpPr>
          <p:cNvPr id="21" name="Text Box 156"/>
          <p:cNvSpPr txBox="1">
            <a:spLocks noChangeArrowheads="1"/>
          </p:cNvSpPr>
          <p:nvPr/>
        </p:nvSpPr>
        <p:spPr bwMode="auto">
          <a:xfrm>
            <a:off x="16905604" y="1166835"/>
            <a:ext cx="3316771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8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54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5400" b="0" i="0" dirty="0">
                <a:latin typeface="Arial"/>
                <a:cs typeface="Arial"/>
              </a:rPr>
              <a:t>University of Maryland School of Nursing</a:t>
            </a:r>
          </a:p>
          <a:p>
            <a:pPr algn="r" eaLnBrk="1" hangingPunct="1"/>
            <a:endParaRPr lang="en-US" sz="30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463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14319256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Background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14319256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14319256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Objectives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14319256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800898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>
            <a:off x="1816138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35754063" y="8393590"/>
            <a:ext cx="14319256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35754063" y="7026753"/>
            <a:ext cx="14319256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0" name="Text Box 152"/>
          <p:cNvSpPr txBox="1">
            <a:spLocks noChangeArrowheads="1"/>
          </p:cNvSpPr>
          <p:nvPr/>
        </p:nvSpPr>
        <p:spPr bwMode="auto">
          <a:xfrm>
            <a:off x="35754063" y="16712090"/>
            <a:ext cx="14319256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References</a:t>
            </a:r>
          </a:p>
        </p:txBody>
      </p:sp>
      <p:sp>
        <p:nvSpPr>
          <p:cNvPr id="11" name="Text Box 167"/>
          <p:cNvSpPr txBox="1">
            <a:spLocks noChangeArrowheads="1"/>
          </p:cNvSpPr>
          <p:nvPr/>
        </p:nvSpPr>
        <p:spPr bwMode="auto">
          <a:xfrm>
            <a:off x="35754063" y="15569092"/>
            <a:ext cx="14319256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2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14319256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1881445" y="24411465"/>
            <a:ext cx="14319256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4" name="Text Box 164"/>
          <p:cNvSpPr txBox="1">
            <a:spLocks noChangeArrowheads="1"/>
          </p:cNvSpPr>
          <p:nvPr/>
        </p:nvSpPr>
        <p:spPr bwMode="auto">
          <a:xfrm>
            <a:off x="1800898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5" name="Text Box 152"/>
          <p:cNvSpPr txBox="1">
            <a:spLocks noChangeArrowheads="1"/>
          </p:cNvSpPr>
          <p:nvPr/>
        </p:nvSpPr>
        <p:spPr bwMode="auto">
          <a:xfrm>
            <a:off x="35754063" y="25551290"/>
            <a:ext cx="14319256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6" name="Text Box 167"/>
          <p:cNvSpPr txBox="1">
            <a:spLocks noChangeArrowheads="1"/>
          </p:cNvSpPr>
          <p:nvPr/>
        </p:nvSpPr>
        <p:spPr bwMode="auto">
          <a:xfrm>
            <a:off x="35754063" y="24408290"/>
            <a:ext cx="14319256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7" name="Text Box 156"/>
          <p:cNvSpPr txBox="1">
            <a:spLocks noChangeArrowheads="1"/>
          </p:cNvSpPr>
          <p:nvPr/>
        </p:nvSpPr>
        <p:spPr bwMode="auto">
          <a:xfrm>
            <a:off x="18161385" y="25581453"/>
            <a:ext cx="156972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800898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 dirty="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6905604" y="1166835"/>
            <a:ext cx="3316771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800" dirty="0">
                <a:solidFill>
                  <a:schemeClr val="bg1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5400" b="0" i="0" dirty="0">
                <a:solidFill>
                  <a:schemeClr val="bg1"/>
                </a:solidFill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5400" b="0" i="0" dirty="0">
                <a:solidFill>
                  <a:schemeClr val="bg1"/>
                </a:solidFill>
                <a:latin typeface="Arial"/>
                <a:cs typeface="Arial"/>
              </a:rPr>
              <a:t>University of Maryland School of Nursing</a:t>
            </a:r>
          </a:p>
          <a:p>
            <a:pPr algn="r" eaLnBrk="1" hangingPunct="1"/>
            <a:endParaRPr lang="en-US" sz="3000" b="0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336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7"/>
          <p:cNvSpPr txBox="1">
            <a:spLocks noChangeArrowheads="1"/>
          </p:cNvSpPr>
          <p:nvPr/>
        </p:nvSpPr>
        <p:spPr bwMode="auto">
          <a:xfrm>
            <a:off x="1881445" y="8169753"/>
            <a:ext cx="14319256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Background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Text Box 162"/>
          <p:cNvSpPr txBox="1">
            <a:spLocks noChangeArrowheads="1"/>
          </p:cNvSpPr>
          <p:nvPr/>
        </p:nvSpPr>
        <p:spPr bwMode="auto">
          <a:xfrm>
            <a:off x="1881445" y="6996591"/>
            <a:ext cx="14319256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Background</a:t>
            </a:r>
          </a:p>
        </p:txBody>
      </p:sp>
      <p:sp>
        <p:nvSpPr>
          <p:cNvPr id="4" name="Text Box 161"/>
          <p:cNvSpPr txBox="1">
            <a:spLocks noChangeArrowheads="1"/>
          </p:cNvSpPr>
          <p:nvPr/>
        </p:nvSpPr>
        <p:spPr bwMode="auto">
          <a:xfrm>
            <a:off x="1881445" y="16681928"/>
            <a:ext cx="14319256" cy="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612775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Sample Objectives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ext Box 163"/>
          <p:cNvSpPr txBox="1">
            <a:spLocks noChangeArrowheads="1"/>
          </p:cNvSpPr>
          <p:nvPr/>
        </p:nvSpPr>
        <p:spPr bwMode="auto">
          <a:xfrm>
            <a:off x="1881445" y="15538928"/>
            <a:ext cx="14319256" cy="863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Objectives</a:t>
            </a:r>
          </a:p>
        </p:txBody>
      </p:sp>
      <p:sp>
        <p:nvSpPr>
          <p:cNvPr id="6" name="Text Box 164"/>
          <p:cNvSpPr txBox="1">
            <a:spLocks noChangeArrowheads="1"/>
          </p:cNvSpPr>
          <p:nvPr/>
        </p:nvSpPr>
        <p:spPr bwMode="auto">
          <a:xfrm>
            <a:off x="18008985" y="7026753"/>
            <a:ext cx="15849600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7" name="Text Box 165"/>
          <p:cNvSpPr txBox="1">
            <a:spLocks noChangeArrowheads="1"/>
          </p:cNvSpPr>
          <p:nvPr/>
        </p:nvSpPr>
        <p:spPr bwMode="auto">
          <a:xfrm>
            <a:off x="18161385" y="24408290"/>
            <a:ext cx="156972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8" name="Text Box 156"/>
          <p:cNvSpPr txBox="1">
            <a:spLocks noChangeArrowheads="1"/>
          </p:cNvSpPr>
          <p:nvPr/>
        </p:nvSpPr>
        <p:spPr bwMode="auto">
          <a:xfrm>
            <a:off x="35754063" y="8393590"/>
            <a:ext cx="14319256" cy="63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latin typeface="Arial"/>
                <a:cs typeface="Arial"/>
              </a:rPr>
              <a:t>Conclusion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35754063" y="7026753"/>
            <a:ext cx="14319256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bg1"/>
                </a:solidFill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10" name="Text Box 152"/>
          <p:cNvSpPr txBox="1">
            <a:spLocks noChangeArrowheads="1"/>
          </p:cNvSpPr>
          <p:nvPr/>
        </p:nvSpPr>
        <p:spPr bwMode="auto">
          <a:xfrm>
            <a:off x="35754063" y="16712090"/>
            <a:ext cx="14319256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References</a:t>
            </a:r>
          </a:p>
        </p:txBody>
      </p:sp>
      <p:sp>
        <p:nvSpPr>
          <p:cNvPr id="11" name="Text Box 167"/>
          <p:cNvSpPr txBox="1">
            <a:spLocks noChangeArrowheads="1"/>
          </p:cNvSpPr>
          <p:nvPr/>
        </p:nvSpPr>
        <p:spPr bwMode="auto">
          <a:xfrm>
            <a:off x="35754063" y="15569092"/>
            <a:ext cx="14319256" cy="83099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Bibliography</a:t>
            </a:r>
          </a:p>
        </p:txBody>
      </p:sp>
      <p:sp>
        <p:nvSpPr>
          <p:cNvPr id="12" name="Text Box 161"/>
          <p:cNvSpPr txBox="1">
            <a:spLocks noChangeArrowheads="1"/>
          </p:cNvSpPr>
          <p:nvPr/>
        </p:nvSpPr>
        <p:spPr bwMode="auto">
          <a:xfrm>
            <a:off x="1881445" y="25551290"/>
            <a:ext cx="14319256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dirty="0">
                <a:latin typeface="Arial"/>
                <a:cs typeface="Arial"/>
              </a:rPr>
              <a:t>Development</a:t>
            </a:r>
          </a:p>
          <a:p>
            <a:pPr eaLnBrk="1" hangingPunct="1"/>
            <a:endParaRPr lang="en-US" sz="3200" dirty="0">
              <a:latin typeface="Arial"/>
              <a:cs typeface="Arial"/>
            </a:endParaRPr>
          </a:p>
        </p:txBody>
      </p:sp>
      <p:sp>
        <p:nvSpPr>
          <p:cNvPr id="13" name="Text Box 164"/>
          <p:cNvSpPr txBox="1">
            <a:spLocks noChangeArrowheads="1"/>
          </p:cNvSpPr>
          <p:nvPr/>
        </p:nvSpPr>
        <p:spPr bwMode="auto">
          <a:xfrm>
            <a:off x="1881445" y="24411465"/>
            <a:ext cx="14319256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Development</a:t>
            </a:r>
          </a:p>
        </p:txBody>
      </p:sp>
      <p:sp>
        <p:nvSpPr>
          <p:cNvPr id="14" name="Text Box 164"/>
          <p:cNvSpPr txBox="1">
            <a:spLocks noChangeArrowheads="1"/>
          </p:cNvSpPr>
          <p:nvPr/>
        </p:nvSpPr>
        <p:spPr bwMode="auto">
          <a:xfrm>
            <a:off x="18008985" y="15538928"/>
            <a:ext cx="15849600" cy="8302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Figures</a:t>
            </a:r>
          </a:p>
        </p:txBody>
      </p:sp>
      <p:sp>
        <p:nvSpPr>
          <p:cNvPr id="15" name="Text Box 152"/>
          <p:cNvSpPr txBox="1">
            <a:spLocks noChangeArrowheads="1"/>
          </p:cNvSpPr>
          <p:nvPr/>
        </p:nvSpPr>
        <p:spPr bwMode="auto">
          <a:xfrm>
            <a:off x="35754063" y="25551290"/>
            <a:ext cx="14319256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Notes</a:t>
            </a:r>
          </a:p>
        </p:txBody>
      </p:sp>
      <p:sp>
        <p:nvSpPr>
          <p:cNvPr id="16" name="Text Box 167"/>
          <p:cNvSpPr txBox="1">
            <a:spLocks noChangeArrowheads="1"/>
          </p:cNvSpPr>
          <p:nvPr/>
        </p:nvSpPr>
        <p:spPr bwMode="auto">
          <a:xfrm>
            <a:off x="35754063" y="24408290"/>
            <a:ext cx="14319256" cy="8334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b="1">
                <a:solidFill>
                  <a:schemeClr val="bg1"/>
                </a:solidFill>
                <a:latin typeface="Arial Black"/>
                <a:cs typeface="Arial Black"/>
              </a:rPr>
              <a:t>Notes</a:t>
            </a:r>
          </a:p>
        </p:txBody>
      </p:sp>
      <p:sp>
        <p:nvSpPr>
          <p:cNvPr id="17" name="Text Box 156"/>
          <p:cNvSpPr txBox="1">
            <a:spLocks noChangeArrowheads="1"/>
          </p:cNvSpPr>
          <p:nvPr/>
        </p:nvSpPr>
        <p:spPr bwMode="auto">
          <a:xfrm>
            <a:off x="18161385" y="25581453"/>
            <a:ext cx="156972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>
              <a:latin typeface="Arial"/>
              <a:cs typeface="Arial"/>
            </a:endParaRPr>
          </a:p>
        </p:txBody>
      </p:sp>
      <p:sp>
        <p:nvSpPr>
          <p:cNvPr id="18" name="Text Box 156"/>
          <p:cNvSpPr txBox="1">
            <a:spLocks noChangeArrowheads="1"/>
          </p:cNvSpPr>
          <p:nvPr/>
        </p:nvSpPr>
        <p:spPr bwMode="auto">
          <a:xfrm>
            <a:off x="18008985" y="8169753"/>
            <a:ext cx="15697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000" dirty="0">
                <a:latin typeface="Arial"/>
                <a:cs typeface="Arial"/>
              </a:rPr>
              <a:t>Results</a:t>
            </a:r>
          </a:p>
          <a:p>
            <a:pPr eaLnBrk="1" hangingPunct="1"/>
            <a:endParaRPr lang="en-US" sz="3000" dirty="0">
              <a:latin typeface="Arial"/>
              <a:cs typeface="Arial"/>
            </a:endParaRPr>
          </a:p>
        </p:txBody>
      </p:sp>
      <p:sp>
        <p:nvSpPr>
          <p:cNvPr id="19" name="Text Box 156"/>
          <p:cNvSpPr txBox="1">
            <a:spLocks noChangeArrowheads="1"/>
          </p:cNvSpPr>
          <p:nvPr/>
        </p:nvSpPr>
        <p:spPr bwMode="auto">
          <a:xfrm>
            <a:off x="16905604" y="1166835"/>
            <a:ext cx="3316771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28600" tIns="100584" rIns="228600" bIns="100584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8800" dirty="0">
                <a:solidFill>
                  <a:srgbClr val="BF0E2F"/>
                </a:solidFill>
                <a:latin typeface="Arial Black"/>
                <a:cs typeface="Arial Black"/>
              </a:rPr>
              <a:t>Sample Title</a:t>
            </a:r>
          </a:p>
          <a:p>
            <a:pPr algn="r" eaLnBrk="1" hangingPunct="1"/>
            <a:r>
              <a:rPr lang="en-US" sz="5400" b="0" i="0" dirty="0">
                <a:latin typeface="Arial"/>
                <a:cs typeface="Arial"/>
              </a:rPr>
              <a:t>First Name, Last Name, Degree</a:t>
            </a:r>
          </a:p>
          <a:p>
            <a:pPr algn="r" eaLnBrk="1" hangingPunct="1"/>
            <a:r>
              <a:rPr lang="en-US" sz="5400" b="0" i="0" dirty="0">
                <a:latin typeface="Arial"/>
                <a:cs typeface="Arial"/>
              </a:rPr>
              <a:t>University of Maryland School of Nursing</a:t>
            </a:r>
          </a:p>
          <a:p>
            <a:pPr algn="r" eaLnBrk="1" hangingPunct="1"/>
            <a:endParaRPr lang="en-US" sz="3000" b="0" i="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0327394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oster Option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ster Option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102</Words>
  <Application>Microsoft Macintosh PowerPoint</Application>
  <PresentationFormat>Custom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Poster Option A</vt:lpstr>
      <vt:lpstr>Poster Option B</vt:lpstr>
      <vt:lpstr>Poster Option 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Baffuto</dc:creator>
  <cp:lastModifiedBy>Michelle Baffuto</cp:lastModifiedBy>
  <cp:revision>2</cp:revision>
  <dcterms:created xsi:type="dcterms:W3CDTF">2017-09-06T20:16:26Z</dcterms:created>
  <dcterms:modified xsi:type="dcterms:W3CDTF">2017-09-06T20:56:43Z</dcterms:modified>
</cp:coreProperties>
</file>