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sldIdLst>
    <p:sldId id="256" r:id="rId4"/>
    <p:sldId id="257" r:id="rId5"/>
    <p:sldId id="258" r:id="rId6"/>
  </p:sldIdLst>
  <p:sldSz cx="51206400" cy="329184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-168" y="-368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86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423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42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91" y="1053139"/>
            <a:ext cx="8195216" cy="215498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1115094" cy="33009824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4144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51206400" cy="5575452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278" y="1700953"/>
            <a:ext cx="8137921" cy="213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1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31996902"/>
            <a:ext cx="51206400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47" y="1053139"/>
            <a:ext cx="8195216" cy="215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1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</a:t>
            </a:r>
            <a:r>
              <a:rPr lang="en-US" sz="3200" dirty="0">
                <a:latin typeface="Arial"/>
                <a:cs typeface="Arial"/>
              </a:rPr>
              <a:t>B</a:t>
            </a:r>
            <a:r>
              <a:rPr lang="en-US" sz="3200" dirty="0" smtClean="0">
                <a:latin typeface="Arial"/>
                <a:cs typeface="Arial"/>
              </a:rPr>
              <a:t>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5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6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Objectives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7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8" name="Text Box 164"/>
          <p:cNvSpPr txBox="1">
            <a:spLocks noChangeArrowheads="1"/>
          </p:cNvSpPr>
          <p:nvPr/>
        </p:nvSpPr>
        <p:spPr bwMode="auto">
          <a:xfrm>
            <a:off x="1800898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9" name="Text Box 165"/>
          <p:cNvSpPr txBox="1">
            <a:spLocks noChangeArrowheads="1"/>
          </p:cNvSpPr>
          <p:nvPr/>
        </p:nvSpPr>
        <p:spPr bwMode="auto">
          <a:xfrm>
            <a:off x="1816138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10" name="Text Box 156"/>
          <p:cNvSpPr txBox="1">
            <a:spLocks noChangeArrowheads="1"/>
          </p:cNvSpPr>
          <p:nvPr/>
        </p:nvSpPr>
        <p:spPr bwMode="auto">
          <a:xfrm>
            <a:off x="35754063" y="8393590"/>
            <a:ext cx="14319256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11" name="Text Box 166"/>
          <p:cNvSpPr txBox="1">
            <a:spLocks noChangeArrowheads="1"/>
          </p:cNvSpPr>
          <p:nvPr/>
        </p:nvSpPr>
        <p:spPr bwMode="auto">
          <a:xfrm>
            <a:off x="35754063" y="7026753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2" name="Text Box 152"/>
          <p:cNvSpPr txBox="1">
            <a:spLocks noChangeArrowheads="1"/>
          </p:cNvSpPr>
          <p:nvPr/>
        </p:nvSpPr>
        <p:spPr bwMode="auto">
          <a:xfrm>
            <a:off x="35754063" y="167120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3" name="Text Box 167"/>
          <p:cNvSpPr txBox="1">
            <a:spLocks noChangeArrowheads="1"/>
          </p:cNvSpPr>
          <p:nvPr/>
        </p:nvSpPr>
        <p:spPr bwMode="auto">
          <a:xfrm>
            <a:off x="35754063" y="15569092"/>
            <a:ext cx="14319256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4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4319256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4319256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6" name="Text Box 164"/>
          <p:cNvSpPr txBox="1">
            <a:spLocks noChangeArrowheads="1"/>
          </p:cNvSpPr>
          <p:nvPr/>
        </p:nvSpPr>
        <p:spPr bwMode="auto">
          <a:xfrm>
            <a:off x="1800898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7" name="Text Box 152"/>
          <p:cNvSpPr txBox="1">
            <a:spLocks noChangeArrowheads="1"/>
          </p:cNvSpPr>
          <p:nvPr/>
        </p:nvSpPr>
        <p:spPr bwMode="auto">
          <a:xfrm>
            <a:off x="35754063" y="255512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8" name="Text Box 167"/>
          <p:cNvSpPr txBox="1">
            <a:spLocks noChangeArrowheads="1"/>
          </p:cNvSpPr>
          <p:nvPr/>
        </p:nvSpPr>
        <p:spPr bwMode="auto">
          <a:xfrm>
            <a:off x="35754063" y="24408290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8161385" y="25581453"/>
            <a:ext cx="156972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20" name="Text Box 156"/>
          <p:cNvSpPr txBox="1">
            <a:spLocks noChangeArrowheads="1"/>
          </p:cNvSpPr>
          <p:nvPr/>
        </p:nvSpPr>
        <p:spPr bwMode="auto">
          <a:xfrm>
            <a:off x="1800898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 dirty="0">
              <a:latin typeface="Arial"/>
              <a:cs typeface="Arial"/>
            </a:endParaRPr>
          </a:p>
        </p:txBody>
      </p:sp>
      <p:sp>
        <p:nvSpPr>
          <p:cNvPr id="21" name="Text Box 156"/>
          <p:cNvSpPr txBox="1">
            <a:spLocks noChangeArrowheads="1"/>
          </p:cNvSpPr>
          <p:nvPr/>
        </p:nvSpPr>
        <p:spPr bwMode="auto">
          <a:xfrm>
            <a:off x="16905604" y="1166835"/>
            <a:ext cx="3316771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46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Objectives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800898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816138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5754063" y="8393590"/>
            <a:ext cx="14319256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5754063" y="7026753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5754063" y="167120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5754063" y="15569092"/>
            <a:ext cx="14319256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4319256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4319256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800898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5754063" y="255512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5754063" y="24408290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8161385" y="25581453"/>
            <a:ext cx="156972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800898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6905604" y="1166835"/>
            <a:ext cx="3316771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336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4319256" cy="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Objectives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4319256" cy="8636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8008985" y="7026753"/>
            <a:ext cx="1584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8161385" y="24408290"/>
            <a:ext cx="156972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5754063" y="8393590"/>
            <a:ext cx="14319256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5754063" y="7026753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5754063" y="167120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5754063" y="15569092"/>
            <a:ext cx="14319256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4319256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4319256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8008985" y="15538928"/>
            <a:ext cx="15849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5754063" y="25551290"/>
            <a:ext cx="14319256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5754063" y="24408290"/>
            <a:ext cx="14319256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8161385" y="25581453"/>
            <a:ext cx="156972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8008985" y="8169753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6905604" y="1166835"/>
            <a:ext cx="33167715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5400" b="0" i="0" dirty="0">
                <a:latin typeface="Arial"/>
                <a:cs typeface="Arial"/>
              </a:rPr>
              <a:t>University of Maryland School of Nursing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0327394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102</Words>
  <Application>Microsoft Macintosh PowerPoint</Application>
  <PresentationFormat>Custom</PresentationFormat>
  <Paragraphs>60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2</cp:revision>
  <dcterms:created xsi:type="dcterms:W3CDTF">2017-09-06T20:16:26Z</dcterms:created>
  <dcterms:modified xsi:type="dcterms:W3CDTF">2017-09-06T20:56:43Z</dcterms:modified>
</cp:coreProperties>
</file>