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4" r:id="rId3"/>
  </p:sldMasterIdLst>
  <p:sldIdLst>
    <p:sldId id="257" r:id="rId4"/>
    <p:sldId id="258" r:id="rId5"/>
    <p:sldId id="259" r:id="rId6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744" y="-16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68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99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13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791" y="1053139"/>
            <a:ext cx="8195216" cy="215498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115094" cy="33009824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0808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44013092" cy="5575452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2" name="Picture 1" descr="UM_School_Nursing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278" y="1700953"/>
            <a:ext cx="8137921" cy="213991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31996902"/>
            <a:ext cx="44013092" cy="1012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1701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1996902"/>
            <a:ext cx="44013092" cy="1012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5" name="Picture 4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47" y="1053139"/>
            <a:ext cx="8195216" cy="21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8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11125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Background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11676063" cy="830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11125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Arial"/>
                <a:cs typeface="Arial"/>
              </a:rPr>
              <a:t>Sample Objectives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11658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445444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>
            <a:off x="1460684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31066045" y="8393591"/>
            <a:ext cx="12039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31066045" y="7026753"/>
            <a:ext cx="1203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0" name="Text Box 152"/>
          <p:cNvSpPr txBox="1">
            <a:spLocks noChangeArrowheads="1"/>
          </p:cNvSpPr>
          <p:nvPr/>
        </p:nvSpPr>
        <p:spPr bwMode="auto">
          <a:xfrm>
            <a:off x="31066045" y="16712091"/>
            <a:ext cx="120396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References</a:t>
            </a:r>
          </a:p>
        </p:txBody>
      </p:sp>
      <p:sp>
        <p:nvSpPr>
          <p:cNvPr id="11" name="Text Box 167"/>
          <p:cNvSpPr txBox="1">
            <a:spLocks noChangeArrowheads="1"/>
          </p:cNvSpPr>
          <p:nvPr/>
        </p:nvSpPr>
        <p:spPr bwMode="auto">
          <a:xfrm>
            <a:off x="31066045" y="15569091"/>
            <a:ext cx="12039600" cy="833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2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1112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1881445" y="24411465"/>
            <a:ext cx="11658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4" name="Text Box 164"/>
          <p:cNvSpPr txBox="1">
            <a:spLocks noChangeArrowheads="1"/>
          </p:cNvSpPr>
          <p:nvPr/>
        </p:nvSpPr>
        <p:spPr bwMode="auto">
          <a:xfrm>
            <a:off x="1445444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5" name="Text Box 152"/>
          <p:cNvSpPr txBox="1">
            <a:spLocks noChangeArrowheads="1"/>
          </p:cNvSpPr>
          <p:nvPr/>
        </p:nvSpPr>
        <p:spPr bwMode="auto">
          <a:xfrm>
            <a:off x="31066045" y="25551290"/>
            <a:ext cx="120396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6" name="Text Box 167"/>
          <p:cNvSpPr txBox="1">
            <a:spLocks noChangeArrowheads="1"/>
          </p:cNvSpPr>
          <p:nvPr/>
        </p:nvSpPr>
        <p:spPr bwMode="auto">
          <a:xfrm>
            <a:off x="31066045" y="24408290"/>
            <a:ext cx="1203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7" name="Text Box 156"/>
          <p:cNvSpPr txBox="1">
            <a:spLocks noChangeArrowheads="1"/>
          </p:cNvSpPr>
          <p:nvPr/>
        </p:nvSpPr>
        <p:spPr bwMode="auto">
          <a:xfrm>
            <a:off x="14606845" y="25581453"/>
            <a:ext cx="11734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445444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9937930" y="1166835"/>
            <a:ext cx="3316771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8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54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5400" b="0" i="0" dirty="0">
                <a:latin typeface="Arial"/>
                <a:cs typeface="Arial"/>
              </a:rPr>
              <a:t>University of Maryland School of Nursing</a:t>
            </a:r>
          </a:p>
          <a:p>
            <a:pPr algn="r" eaLnBrk="1" hangingPunct="1"/>
            <a:endParaRPr lang="en-US" sz="30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047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6"/>
          <p:cNvSpPr txBox="1">
            <a:spLocks noChangeArrowheads="1"/>
          </p:cNvSpPr>
          <p:nvPr/>
        </p:nvSpPr>
        <p:spPr bwMode="auto">
          <a:xfrm>
            <a:off x="10191934" y="1166835"/>
            <a:ext cx="32913712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800" dirty="0">
                <a:solidFill>
                  <a:schemeClr val="bg1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5400" b="0" i="0" dirty="0">
                <a:solidFill>
                  <a:schemeClr val="bg1"/>
                </a:solidFill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5400" b="0" i="0" dirty="0">
                <a:solidFill>
                  <a:schemeClr val="bg1"/>
                </a:solidFill>
                <a:latin typeface="Arial"/>
                <a:cs typeface="Arial"/>
              </a:rPr>
              <a:t>University of Maryland School of Nursing</a:t>
            </a:r>
          </a:p>
          <a:p>
            <a:pPr algn="r" eaLnBrk="1" hangingPunct="1"/>
            <a:endParaRPr lang="en-US" sz="3000" b="0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11125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Background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6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11676063" cy="830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7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11125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Arial"/>
                <a:cs typeface="Arial"/>
              </a:rPr>
              <a:t>Sample Objectives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8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11658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9" name="Text Box 164"/>
          <p:cNvSpPr txBox="1">
            <a:spLocks noChangeArrowheads="1"/>
          </p:cNvSpPr>
          <p:nvPr/>
        </p:nvSpPr>
        <p:spPr bwMode="auto">
          <a:xfrm>
            <a:off x="1445444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10" name="Text Box 165"/>
          <p:cNvSpPr txBox="1">
            <a:spLocks noChangeArrowheads="1"/>
          </p:cNvSpPr>
          <p:nvPr/>
        </p:nvSpPr>
        <p:spPr bwMode="auto">
          <a:xfrm>
            <a:off x="1460684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11" name="Text Box 156"/>
          <p:cNvSpPr txBox="1">
            <a:spLocks noChangeArrowheads="1"/>
          </p:cNvSpPr>
          <p:nvPr/>
        </p:nvSpPr>
        <p:spPr bwMode="auto">
          <a:xfrm>
            <a:off x="31066045" y="8393591"/>
            <a:ext cx="12039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/>
                <a:cs typeface="Arial"/>
              </a:rPr>
              <a:t>Conclusion</a:t>
            </a:r>
          </a:p>
        </p:txBody>
      </p:sp>
      <p:sp>
        <p:nvSpPr>
          <p:cNvPr id="12" name="Text Box 166"/>
          <p:cNvSpPr txBox="1">
            <a:spLocks noChangeArrowheads="1"/>
          </p:cNvSpPr>
          <p:nvPr/>
        </p:nvSpPr>
        <p:spPr bwMode="auto">
          <a:xfrm>
            <a:off x="31066045" y="7026753"/>
            <a:ext cx="1203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3" name="Text Box 152"/>
          <p:cNvSpPr txBox="1">
            <a:spLocks noChangeArrowheads="1"/>
          </p:cNvSpPr>
          <p:nvPr/>
        </p:nvSpPr>
        <p:spPr bwMode="auto">
          <a:xfrm>
            <a:off x="31066045" y="16712091"/>
            <a:ext cx="120396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References</a:t>
            </a:r>
          </a:p>
        </p:txBody>
      </p:sp>
      <p:sp>
        <p:nvSpPr>
          <p:cNvPr id="14" name="Text Box 167"/>
          <p:cNvSpPr txBox="1">
            <a:spLocks noChangeArrowheads="1"/>
          </p:cNvSpPr>
          <p:nvPr/>
        </p:nvSpPr>
        <p:spPr bwMode="auto">
          <a:xfrm>
            <a:off x="31066045" y="15569091"/>
            <a:ext cx="12039600" cy="833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5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1112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6" name="Text Box 164"/>
          <p:cNvSpPr txBox="1">
            <a:spLocks noChangeArrowheads="1"/>
          </p:cNvSpPr>
          <p:nvPr/>
        </p:nvSpPr>
        <p:spPr bwMode="auto">
          <a:xfrm>
            <a:off x="1881445" y="24411465"/>
            <a:ext cx="11658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7" name="Text Box 164"/>
          <p:cNvSpPr txBox="1">
            <a:spLocks noChangeArrowheads="1"/>
          </p:cNvSpPr>
          <p:nvPr/>
        </p:nvSpPr>
        <p:spPr bwMode="auto">
          <a:xfrm>
            <a:off x="1445444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8" name="Text Box 152"/>
          <p:cNvSpPr txBox="1">
            <a:spLocks noChangeArrowheads="1"/>
          </p:cNvSpPr>
          <p:nvPr/>
        </p:nvSpPr>
        <p:spPr bwMode="auto">
          <a:xfrm>
            <a:off x="31066045" y="25551290"/>
            <a:ext cx="120396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9" name="Text Box 167"/>
          <p:cNvSpPr txBox="1">
            <a:spLocks noChangeArrowheads="1"/>
          </p:cNvSpPr>
          <p:nvPr/>
        </p:nvSpPr>
        <p:spPr bwMode="auto">
          <a:xfrm>
            <a:off x="31066045" y="24408290"/>
            <a:ext cx="1203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20" name="Text Box 156"/>
          <p:cNvSpPr txBox="1">
            <a:spLocks noChangeArrowheads="1"/>
          </p:cNvSpPr>
          <p:nvPr/>
        </p:nvSpPr>
        <p:spPr bwMode="auto">
          <a:xfrm>
            <a:off x="14606845" y="25581453"/>
            <a:ext cx="11734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21" name="Text Box 156"/>
          <p:cNvSpPr txBox="1">
            <a:spLocks noChangeArrowheads="1"/>
          </p:cNvSpPr>
          <p:nvPr/>
        </p:nvSpPr>
        <p:spPr bwMode="auto">
          <a:xfrm>
            <a:off x="1445444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84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11125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</a:t>
            </a:r>
            <a:r>
              <a:rPr lang="en-US" sz="3200" dirty="0">
                <a:latin typeface="Arial"/>
                <a:cs typeface="Arial"/>
              </a:rPr>
              <a:t>B</a:t>
            </a:r>
            <a:r>
              <a:rPr lang="en-US" sz="3200" dirty="0" smtClean="0">
                <a:latin typeface="Arial"/>
                <a:cs typeface="Arial"/>
              </a:rPr>
              <a:t>ackground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11676063" cy="830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11125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Arial"/>
                <a:cs typeface="Arial"/>
              </a:rPr>
              <a:t>Sample Objectives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11658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445444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>
            <a:off x="1460684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31066045" y="8393591"/>
            <a:ext cx="12039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/>
                <a:cs typeface="Arial"/>
              </a:rPr>
              <a:t>Conclusion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31066045" y="7026753"/>
            <a:ext cx="1203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0" name="Text Box 152"/>
          <p:cNvSpPr txBox="1">
            <a:spLocks noChangeArrowheads="1"/>
          </p:cNvSpPr>
          <p:nvPr/>
        </p:nvSpPr>
        <p:spPr bwMode="auto">
          <a:xfrm>
            <a:off x="31066045" y="16712091"/>
            <a:ext cx="120396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References</a:t>
            </a:r>
          </a:p>
        </p:txBody>
      </p:sp>
      <p:sp>
        <p:nvSpPr>
          <p:cNvPr id="11" name="Text Box 167"/>
          <p:cNvSpPr txBox="1">
            <a:spLocks noChangeArrowheads="1"/>
          </p:cNvSpPr>
          <p:nvPr/>
        </p:nvSpPr>
        <p:spPr bwMode="auto">
          <a:xfrm>
            <a:off x="31066045" y="15569091"/>
            <a:ext cx="12039600" cy="833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2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1112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1881445" y="24411465"/>
            <a:ext cx="11658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4" name="Text Box 164"/>
          <p:cNvSpPr txBox="1">
            <a:spLocks noChangeArrowheads="1"/>
          </p:cNvSpPr>
          <p:nvPr/>
        </p:nvSpPr>
        <p:spPr bwMode="auto">
          <a:xfrm>
            <a:off x="1445444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5" name="Text Box 152"/>
          <p:cNvSpPr txBox="1">
            <a:spLocks noChangeArrowheads="1"/>
          </p:cNvSpPr>
          <p:nvPr/>
        </p:nvSpPr>
        <p:spPr bwMode="auto">
          <a:xfrm>
            <a:off x="31066045" y="25551290"/>
            <a:ext cx="120396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6" name="Text Box 167"/>
          <p:cNvSpPr txBox="1">
            <a:spLocks noChangeArrowheads="1"/>
          </p:cNvSpPr>
          <p:nvPr/>
        </p:nvSpPr>
        <p:spPr bwMode="auto">
          <a:xfrm>
            <a:off x="31066045" y="24408290"/>
            <a:ext cx="1203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7" name="Text Box 156"/>
          <p:cNvSpPr txBox="1">
            <a:spLocks noChangeArrowheads="1"/>
          </p:cNvSpPr>
          <p:nvPr/>
        </p:nvSpPr>
        <p:spPr bwMode="auto">
          <a:xfrm>
            <a:off x="14606845" y="25581453"/>
            <a:ext cx="11734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445444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9937930" y="1166835"/>
            <a:ext cx="3316771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8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54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5400" b="0" i="0" dirty="0">
                <a:latin typeface="Arial"/>
                <a:cs typeface="Arial"/>
              </a:rPr>
              <a:t>University of Maryland School of Nursing</a:t>
            </a:r>
          </a:p>
          <a:p>
            <a:pPr algn="r" eaLnBrk="1" hangingPunct="1"/>
            <a:endParaRPr lang="en-US" sz="30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24744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ster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ster Option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SON-Research-Poster-Temp-36x48-v1 2.potx</Template>
  <TotalTime>67</TotalTime>
  <Words>102</Words>
  <Application>Microsoft Macintosh PowerPoint</Application>
  <PresentationFormat>Custom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Poster Option A</vt:lpstr>
      <vt:lpstr>Poster Option B</vt:lpstr>
      <vt:lpstr>Poster Option 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Baffuto</dc:creator>
  <cp:lastModifiedBy>Michelle Baffuto</cp:lastModifiedBy>
  <cp:revision>9</cp:revision>
  <dcterms:created xsi:type="dcterms:W3CDTF">2017-08-31T15:39:41Z</dcterms:created>
  <dcterms:modified xsi:type="dcterms:W3CDTF">2017-09-06T20:55:16Z</dcterms:modified>
</cp:coreProperties>
</file>