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52" r:id="rId2"/>
    <p:sldMasterId id="2147483654" r:id="rId3"/>
  </p:sldMasterIdLst>
  <p:sldIdLst>
    <p:sldId id="257" r:id="rId4"/>
    <p:sldId id="258" r:id="rId5"/>
    <p:sldId id="259" r:id="rId6"/>
  </p:sldIdLst>
  <p:sldSz cx="43891200" cy="32918400"/>
  <p:notesSz cx="6858000" cy="9144000"/>
  <p:defaultTextStyle>
    <a:defPPr>
      <a:defRPr lang="en-US"/>
    </a:defPPr>
    <a:lvl1pPr marL="0" algn="l" defTabSz="219456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1pPr>
    <a:lvl2pPr marL="2194560" algn="l" defTabSz="219456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2pPr>
    <a:lvl3pPr marL="4389120" algn="l" defTabSz="219456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3pPr>
    <a:lvl4pPr marL="6583680" algn="l" defTabSz="219456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4pPr>
    <a:lvl5pPr marL="8778240" algn="l" defTabSz="219456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5pPr>
    <a:lvl6pPr marL="10972800" algn="l" defTabSz="219456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6pPr>
    <a:lvl7pPr marL="13167360" algn="l" defTabSz="219456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7pPr>
    <a:lvl8pPr marL="15361920" algn="l" defTabSz="219456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8pPr>
    <a:lvl9pPr marL="17556480" algn="l" defTabSz="219456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F0E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39" d="100"/>
          <a:sy n="39" d="100"/>
        </p:scale>
        <p:origin x="-744" y="-160"/>
      </p:cViewPr>
      <p:guideLst>
        <p:guide orient="horz" pos="10368"/>
        <p:guide pos="1382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Master" Target="slideMasters/slideMaster3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printerSettings" Target="printerSettings/printerSettings1.bin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756811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669948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211317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Relationship Id="rId3" Type="http://schemas.openxmlformats.org/officeDocument/2006/relationships/image" Target="../media/image1.emf"/></Relationships>
</file>

<file path=ppt/slideMasters/_rels/slideMaster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theme" Target="../theme/theme2.xml"/><Relationship Id="rId3" Type="http://schemas.openxmlformats.org/officeDocument/2006/relationships/image" Target="../media/image2.emf"/></Relationships>
</file>

<file path=ppt/slideMasters/_rels/slideMaster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theme" Target="../theme/theme3.xml"/><Relationship Id="rId3" Type="http://schemas.openxmlformats.org/officeDocument/2006/relationships/image" Target="../media/image1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UM_School_Nursing_CMYK.eps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00791" y="1053139"/>
            <a:ext cx="8195216" cy="2154980"/>
          </a:xfrm>
          <a:prstGeom prst="rect">
            <a:avLst/>
          </a:prstGeom>
        </p:spPr>
      </p:pic>
      <p:sp>
        <p:nvSpPr>
          <p:cNvPr id="2" name="Rectangle 1"/>
          <p:cNvSpPr/>
          <p:nvPr userDrawn="1"/>
        </p:nvSpPr>
        <p:spPr>
          <a:xfrm>
            <a:off x="0" y="0"/>
            <a:ext cx="1115094" cy="33009824"/>
          </a:xfrm>
          <a:prstGeom prst="rect">
            <a:avLst/>
          </a:prstGeom>
          <a:solidFill>
            <a:srgbClr val="BF0E2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noFill/>
              </a:ln>
            </a:endParaRPr>
          </a:p>
        </p:txBody>
      </p:sp>
    </p:spTree>
    <p:extLst>
      <p:ext uri="{BB962C8B-B14F-4D97-AF65-F5344CB8AC3E}">
        <p14:creationId xmlns:p14="http://schemas.microsoft.com/office/powerpoint/2010/main" val="9080818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ctr" defTabSz="2194560" rtl="0" eaLnBrk="1" latinLnBrk="0" hangingPunct="1">
        <a:spcBef>
          <a:spcPct val="0"/>
        </a:spcBef>
        <a:buNone/>
        <a:defRPr sz="211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645920" indent="-1645920" algn="l" defTabSz="2194560" rtl="0" eaLnBrk="1" latinLnBrk="0" hangingPunct="1">
        <a:spcBef>
          <a:spcPct val="20000"/>
        </a:spcBef>
        <a:buFont typeface="Arial"/>
        <a:buChar char="•"/>
        <a:defRPr sz="15400" kern="1200">
          <a:solidFill>
            <a:schemeClr val="tx1"/>
          </a:solidFill>
          <a:latin typeface="+mn-lt"/>
          <a:ea typeface="+mn-ea"/>
          <a:cs typeface="+mn-cs"/>
        </a:defRPr>
      </a:lvl1pPr>
      <a:lvl2pPr marL="3566160" indent="-1371600" algn="l" defTabSz="2194560" rtl="0" eaLnBrk="1" latinLnBrk="0" hangingPunct="1">
        <a:spcBef>
          <a:spcPct val="20000"/>
        </a:spcBef>
        <a:buFont typeface="Arial"/>
        <a:buChar char="–"/>
        <a:defRPr sz="13400" kern="1200">
          <a:solidFill>
            <a:schemeClr val="tx1"/>
          </a:solidFill>
          <a:latin typeface="+mn-lt"/>
          <a:ea typeface="+mn-ea"/>
          <a:cs typeface="+mn-cs"/>
        </a:defRPr>
      </a:lvl2pPr>
      <a:lvl3pPr marL="5486400" indent="-1097280" algn="l" defTabSz="2194560" rtl="0" eaLnBrk="1" latinLnBrk="0" hangingPunct="1">
        <a:spcBef>
          <a:spcPct val="20000"/>
        </a:spcBef>
        <a:buFont typeface="Arial"/>
        <a:buChar char="•"/>
        <a:defRPr sz="11500" kern="1200">
          <a:solidFill>
            <a:schemeClr val="tx1"/>
          </a:solidFill>
          <a:latin typeface="+mn-lt"/>
          <a:ea typeface="+mn-ea"/>
          <a:cs typeface="+mn-cs"/>
        </a:defRPr>
      </a:lvl3pPr>
      <a:lvl4pPr marL="7680960" indent="-1097280" algn="l" defTabSz="2194560" rtl="0" eaLnBrk="1" latinLnBrk="0" hangingPunct="1">
        <a:spcBef>
          <a:spcPct val="20000"/>
        </a:spcBef>
        <a:buFont typeface="Arial"/>
        <a:buChar char="–"/>
        <a:defRPr sz="9600" kern="1200">
          <a:solidFill>
            <a:schemeClr val="tx1"/>
          </a:solidFill>
          <a:latin typeface="+mn-lt"/>
          <a:ea typeface="+mn-ea"/>
          <a:cs typeface="+mn-cs"/>
        </a:defRPr>
      </a:lvl4pPr>
      <a:lvl5pPr marL="9875520" indent="-1097280" algn="l" defTabSz="2194560" rtl="0" eaLnBrk="1" latinLnBrk="0" hangingPunct="1">
        <a:spcBef>
          <a:spcPct val="20000"/>
        </a:spcBef>
        <a:buFont typeface="Arial"/>
        <a:buChar char="»"/>
        <a:defRPr sz="9600" kern="1200">
          <a:solidFill>
            <a:schemeClr val="tx1"/>
          </a:solidFill>
          <a:latin typeface="+mn-lt"/>
          <a:ea typeface="+mn-ea"/>
          <a:cs typeface="+mn-cs"/>
        </a:defRPr>
      </a:lvl5pPr>
      <a:lvl6pPr marL="12070080" indent="-1097280" algn="l" defTabSz="2194560" rtl="0" eaLnBrk="1" latinLnBrk="0" hangingPunct="1">
        <a:spcBef>
          <a:spcPct val="20000"/>
        </a:spcBef>
        <a:buFont typeface="Arial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6pPr>
      <a:lvl7pPr marL="14264640" indent="-1097280" algn="l" defTabSz="2194560" rtl="0" eaLnBrk="1" latinLnBrk="0" hangingPunct="1">
        <a:spcBef>
          <a:spcPct val="20000"/>
        </a:spcBef>
        <a:buFont typeface="Arial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7pPr>
      <a:lvl8pPr marL="16459200" indent="-1097280" algn="l" defTabSz="2194560" rtl="0" eaLnBrk="1" latinLnBrk="0" hangingPunct="1">
        <a:spcBef>
          <a:spcPct val="20000"/>
        </a:spcBef>
        <a:buFont typeface="Arial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8pPr>
      <a:lvl9pPr marL="18653760" indent="-1097280" algn="l" defTabSz="2194560" rtl="0" eaLnBrk="1" latinLnBrk="0" hangingPunct="1">
        <a:spcBef>
          <a:spcPct val="20000"/>
        </a:spcBef>
        <a:buFont typeface="Arial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19456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1pPr>
      <a:lvl2pPr marL="2194560" algn="l" defTabSz="219456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2pPr>
      <a:lvl3pPr marL="4389120" algn="l" defTabSz="219456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3pPr>
      <a:lvl4pPr marL="6583680" algn="l" defTabSz="219456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4pPr>
      <a:lvl5pPr marL="8778240" algn="l" defTabSz="219456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0" algn="l" defTabSz="219456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6pPr>
      <a:lvl7pPr marL="13167360" algn="l" defTabSz="219456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7pPr>
      <a:lvl8pPr marL="15361920" algn="l" defTabSz="219456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8pPr>
      <a:lvl9pPr marL="17556480" algn="l" defTabSz="219456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0" y="0"/>
            <a:ext cx="44013092" cy="5575452"/>
          </a:xfrm>
          <a:prstGeom prst="rect">
            <a:avLst/>
          </a:prstGeom>
          <a:solidFill>
            <a:srgbClr val="BF0E2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noFill/>
              </a:ln>
            </a:endParaRPr>
          </a:p>
        </p:txBody>
      </p:sp>
      <p:pic>
        <p:nvPicPr>
          <p:cNvPr id="2" name="Picture 1" descr="UM_School_Nursing_white.eps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0278" y="1700953"/>
            <a:ext cx="8137921" cy="2139914"/>
          </a:xfrm>
          <a:prstGeom prst="rect">
            <a:avLst/>
          </a:prstGeom>
        </p:spPr>
      </p:pic>
      <p:sp>
        <p:nvSpPr>
          <p:cNvPr id="6" name="Rectangle 5"/>
          <p:cNvSpPr/>
          <p:nvPr userDrawn="1"/>
        </p:nvSpPr>
        <p:spPr>
          <a:xfrm>
            <a:off x="0" y="31996902"/>
            <a:ext cx="44013092" cy="1012921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noFill/>
              </a:ln>
            </a:endParaRPr>
          </a:p>
        </p:txBody>
      </p:sp>
    </p:spTree>
    <p:extLst>
      <p:ext uri="{BB962C8B-B14F-4D97-AF65-F5344CB8AC3E}">
        <p14:creationId xmlns:p14="http://schemas.microsoft.com/office/powerpoint/2010/main" val="14170119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</p:sldLayoutIdLst>
  <p:txStyles>
    <p:titleStyle>
      <a:lvl1pPr algn="ctr" defTabSz="2194560" rtl="0" eaLnBrk="1" latinLnBrk="0" hangingPunct="1">
        <a:spcBef>
          <a:spcPct val="0"/>
        </a:spcBef>
        <a:buNone/>
        <a:defRPr sz="211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645920" indent="-1645920" algn="l" defTabSz="2194560" rtl="0" eaLnBrk="1" latinLnBrk="0" hangingPunct="1">
        <a:spcBef>
          <a:spcPct val="20000"/>
        </a:spcBef>
        <a:buFont typeface="Arial"/>
        <a:buChar char="•"/>
        <a:defRPr sz="15400" kern="1200">
          <a:solidFill>
            <a:schemeClr val="tx1"/>
          </a:solidFill>
          <a:latin typeface="+mn-lt"/>
          <a:ea typeface="+mn-ea"/>
          <a:cs typeface="+mn-cs"/>
        </a:defRPr>
      </a:lvl1pPr>
      <a:lvl2pPr marL="3566160" indent="-1371600" algn="l" defTabSz="2194560" rtl="0" eaLnBrk="1" latinLnBrk="0" hangingPunct="1">
        <a:spcBef>
          <a:spcPct val="20000"/>
        </a:spcBef>
        <a:buFont typeface="Arial"/>
        <a:buChar char="–"/>
        <a:defRPr sz="13400" kern="1200">
          <a:solidFill>
            <a:schemeClr val="tx1"/>
          </a:solidFill>
          <a:latin typeface="+mn-lt"/>
          <a:ea typeface="+mn-ea"/>
          <a:cs typeface="+mn-cs"/>
        </a:defRPr>
      </a:lvl2pPr>
      <a:lvl3pPr marL="5486400" indent="-1097280" algn="l" defTabSz="2194560" rtl="0" eaLnBrk="1" latinLnBrk="0" hangingPunct="1">
        <a:spcBef>
          <a:spcPct val="20000"/>
        </a:spcBef>
        <a:buFont typeface="Arial"/>
        <a:buChar char="•"/>
        <a:defRPr sz="11500" kern="1200">
          <a:solidFill>
            <a:schemeClr val="tx1"/>
          </a:solidFill>
          <a:latin typeface="+mn-lt"/>
          <a:ea typeface="+mn-ea"/>
          <a:cs typeface="+mn-cs"/>
        </a:defRPr>
      </a:lvl3pPr>
      <a:lvl4pPr marL="7680960" indent="-1097280" algn="l" defTabSz="2194560" rtl="0" eaLnBrk="1" latinLnBrk="0" hangingPunct="1">
        <a:spcBef>
          <a:spcPct val="20000"/>
        </a:spcBef>
        <a:buFont typeface="Arial"/>
        <a:buChar char="–"/>
        <a:defRPr sz="9600" kern="1200">
          <a:solidFill>
            <a:schemeClr val="tx1"/>
          </a:solidFill>
          <a:latin typeface="+mn-lt"/>
          <a:ea typeface="+mn-ea"/>
          <a:cs typeface="+mn-cs"/>
        </a:defRPr>
      </a:lvl4pPr>
      <a:lvl5pPr marL="9875520" indent="-1097280" algn="l" defTabSz="2194560" rtl="0" eaLnBrk="1" latinLnBrk="0" hangingPunct="1">
        <a:spcBef>
          <a:spcPct val="20000"/>
        </a:spcBef>
        <a:buFont typeface="Arial"/>
        <a:buChar char="»"/>
        <a:defRPr sz="9600" kern="1200">
          <a:solidFill>
            <a:schemeClr val="tx1"/>
          </a:solidFill>
          <a:latin typeface="+mn-lt"/>
          <a:ea typeface="+mn-ea"/>
          <a:cs typeface="+mn-cs"/>
        </a:defRPr>
      </a:lvl5pPr>
      <a:lvl6pPr marL="12070080" indent="-1097280" algn="l" defTabSz="2194560" rtl="0" eaLnBrk="1" latinLnBrk="0" hangingPunct="1">
        <a:spcBef>
          <a:spcPct val="20000"/>
        </a:spcBef>
        <a:buFont typeface="Arial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6pPr>
      <a:lvl7pPr marL="14264640" indent="-1097280" algn="l" defTabSz="2194560" rtl="0" eaLnBrk="1" latinLnBrk="0" hangingPunct="1">
        <a:spcBef>
          <a:spcPct val="20000"/>
        </a:spcBef>
        <a:buFont typeface="Arial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7pPr>
      <a:lvl8pPr marL="16459200" indent="-1097280" algn="l" defTabSz="2194560" rtl="0" eaLnBrk="1" latinLnBrk="0" hangingPunct="1">
        <a:spcBef>
          <a:spcPct val="20000"/>
        </a:spcBef>
        <a:buFont typeface="Arial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8pPr>
      <a:lvl9pPr marL="18653760" indent="-1097280" algn="l" defTabSz="2194560" rtl="0" eaLnBrk="1" latinLnBrk="0" hangingPunct="1">
        <a:spcBef>
          <a:spcPct val="20000"/>
        </a:spcBef>
        <a:buFont typeface="Arial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19456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1pPr>
      <a:lvl2pPr marL="2194560" algn="l" defTabSz="219456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2pPr>
      <a:lvl3pPr marL="4389120" algn="l" defTabSz="219456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3pPr>
      <a:lvl4pPr marL="6583680" algn="l" defTabSz="219456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4pPr>
      <a:lvl5pPr marL="8778240" algn="l" defTabSz="219456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0" algn="l" defTabSz="219456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6pPr>
      <a:lvl7pPr marL="13167360" algn="l" defTabSz="219456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7pPr>
      <a:lvl8pPr marL="15361920" algn="l" defTabSz="219456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8pPr>
      <a:lvl9pPr marL="17556480" algn="l" defTabSz="219456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0" y="31996902"/>
            <a:ext cx="44013092" cy="1012921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noFill/>
              </a:ln>
            </a:endParaRPr>
          </a:p>
        </p:txBody>
      </p:sp>
      <p:pic>
        <p:nvPicPr>
          <p:cNvPr id="5" name="Picture 4" descr="UM_School_Nursing_CMYK.eps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9347" y="1053139"/>
            <a:ext cx="8195216" cy="21549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17876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</p:sldLayoutIdLst>
  <p:txStyles>
    <p:titleStyle>
      <a:lvl1pPr algn="ctr" defTabSz="2194560" rtl="0" eaLnBrk="1" latinLnBrk="0" hangingPunct="1">
        <a:spcBef>
          <a:spcPct val="0"/>
        </a:spcBef>
        <a:buNone/>
        <a:defRPr sz="211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645920" indent="-1645920" algn="l" defTabSz="2194560" rtl="0" eaLnBrk="1" latinLnBrk="0" hangingPunct="1">
        <a:spcBef>
          <a:spcPct val="20000"/>
        </a:spcBef>
        <a:buFont typeface="Arial"/>
        <a:buChar char="•"/>
        <a:defRPr sz="15400" kern="1200">
          <a:solidFill>
            <a:schemeClr val="tx1"/>
          </a:solidFill>
          <a:latin typeface="+mn-lt"/>
          <a:ea typeface="+mn-ea"/>
          <a:cs typeface="+mn-cs"/>
        </a:defRPr>
      </a:lvl1pPr>
      <a:lvl2pPr marL="3566160" indent="-1371600" algn="l" defTabSz="2194560" rtl="0" eaLnBrk="1" latinLnBrk="0" hangingPunct="1">
        <a:spcBef>
          <a:spcPct val="20000"/>
        </a:spcBef>
        <a:buFont typeface="Arial"/>
        <a:buChar char="–"/>
        <a:defRPr sz="13400" kern="1200">
          <a:solidFill>
            <a:schemeClr val="tx1"/>
          </a:solidFill>
          <a:latin typeface="+mn-lt"/>
          <a:ea typeface="+mn-ea"/>
          <a:cs typeface="+mn-cs"/>
        </a:defRPr>
      </a:lvl2pPr>
      <a:lvl3pPr marL="5486400" indent="-1097280" algn="l" defTabSz="2194560" rtl="0" eaLnBrk="1" latinLnBrk="0" hangingPunct="1">
        <a:spcBef>
          <a:spcPct val="20000"/>
        </a:spcBef>
        <a:buFont typeface="Arial"/>
        <a:buChar char="•"/>
        <a:defRPr sz="11500" kern="1200">
          <a:solidFill>
            <a:schemeClr val="tx1"/>
          </a:solidFill>
          <a:latin typeface="+mn-lt"/>
          <a:ea typeface="+mn-ea"/>
          <a:cs typeface="+mn-cs"/>
        </a:defRPr>
      </a:lvl3pPr>
      <a:lvl4pPr marL="7680960" indent="-1097280" algn="l" defTabSz="2194560" rtl="0" eaLnBrk="1" latinLnBrk="0" hangingPunct="1">
        <a:spcBef>
          <a:spcPct val="20000"/>
        </a:spcBef>
        <a:buFont typeface="Arial"/>
        <a:buChar char="–"/>
        <a:defRPr sz="9600" kern="1200">
          <a:solidFill>
            <a:schemeClr val="tx1"/>
          </a:solidFill>
          <a:latin typeface="+mn-lt"/>
          <a:ea typeface="+mn-ea"/>
          <a:cs typeface="+mn-cs"/>
        </a:defRPr>
      </a:lvl4pPr>
      <a:lvl5pPr marL="9875520" indent="-1097280" algn="l" defTabSz="2194560" rtl="0" eaLnBrk="1" latinLnBrk="0" hangingPunct="1">
        <a:spcBef>
          <a:spcPct val="20000"/>
        </a:spcBef>
        <a:buFont typeface="Arial"/>
        <a:buChar char="»"/>
        <a:defRPr sz="9600" kern="1200">
          <a:solidFill>
            <a:schemeClr val="tx1"/>
          </a:solidFill>
          <a:latin typeface="+mn-lt"/>
          <a:ea typeface="+mn-ea"/>
          <a:cs typeface="+mn-cs"/>
        </a:defRPr>
      </a:lvl5pPr>
      <a:lvl6pPr marL="12070080" indent="-1097280" algn="l" defTabSz="2194560" rtl="0" eaLnBrk="1" latinLnBrk="0" hangingPunct="1">
        <a:spcBef>
          <a:spcPct val="20000"/>
        </a:spcBef>
        <a:buFont typeface="Arial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6pPr>
      <a:lvl7pPr marL="14264640" indent="-1097280" algn="l" defTabSz="2194560" rtl="0" eaLnBrk="1" latinLnBrk="0" hangingPunct="1">
        <a:spcBef>
          <a:spcPct val="20000"/>
        </a:spcBef>
        <a:buFont typeface="Arial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7pPr>
      <a:lvl8pPr marL="16459200" indent="-1097280" algn="l" defTabSz="2194560" rtl="0" eaLnBrk="1" latinLnBrk="0" hangingPunct="1">
        <a:spcBef>
          <a:spcPct val="20000"/>
        </a:spcBef>
        <a:buFont typeface="Arial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8pPr>
      <a:lvl9pPr marL="18653760" indent="-1097280" algn="l" defTabSz="2194560" rtl="0" eaLnBrk="1" latinLnBrk="0" hangingPunct="1">
        <a:spcBef>
          <a:spcPct val="20000"/>
        </a:spcBef>
        <a:buFont typeface="Arial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19456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1pPr>
      <a:lvl2pPr marL="2194560" algn="l" defTabSz="219456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2pPr>
      <a:lvl3pPr marL="4389120" algn="l" defTabSz="219456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3pPr>
      <a:lvl4pPr marL="6583680" algn="l" defTabSz="219456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4pPr>
      <a:lvl5pPr marL="8778240" algn="l" defTabSz="219456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0" algn="l" defTabSz="219456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6pPr>
      <a:lvl7pPr marL="13167360" algn="l" defTabSz="219456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7pPr>
      <a:lvl8pPr marL="15361920" algn="l" defTabSz="219456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8pPr>
      <a:lvl9pPr marL="17556480" algn="l" defTabSz="219456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147"/>
          <p:cNvSpPr txBox="1">
            <a:spLocks noChangeArrowheads="1"/>
          </p:cNvSpPr>
          <p:nvPr/>
        </p:nvSpPr>
        <p:spPr bwMode="auto">
          <a:xfrm>
            <a:off x="1881445" y="8169753"/>
            <a:ext cx="11125200" cy="695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7150" cmpd="thinThick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228600" tIns="100584" rIns="228600" bIns="100584">
            <a:spAutoFit/>
          </a:bodyPr>
          <a:lstStyle>
            <a:lvl1pPr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3200" dirty="0">
                <a:latin typeface="Arial"/>
                <a:cs typeface="Arial"/>
              </a:rPr>
              <a:t>Sample Background</a:t>
            </a:r>
            <a:endParaRPr lang="en-US" sz="3200" dirty="0">
              <a:latin typeface="Arial"/>
              <a:cs typeface="Arial"/>
            </a:endParaRPr>
          </a:p>
        </p:txBody>
      </p:sp>
      <p:sp>
        <p:nvSpPr>
          <p:cNvPr id="3" name="Text Box 162"/>
          <p:cNvSpPr txBox="1">
            <a:spLocks noChangeArrowheads="1"/>
          </p:cNvSpPr>
          <p:nvPr/>
        </p:nvSpPr>
        <p:spPr bwMode="auto">
          <a:xfrm>
            <a:off x="1881445" y="6996591"/>
            <a:ext cx="11676063" cy="830262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4800" b="1" dirty="0">
                <a:solidFill>
                  <a:schemeClr val="bg1"/>
                </a:solidFill>
                <a:latin typeface="Arial Black"/>
                <a:cs typeface="Arial Black"/>
              </a:rPr>
              <a:t>Background</a:t>
            </a:r>
          </a:p>
        </p:txBody>
      </p:sp>
      <p:sp>
        <p:nvSpPr>
          <p:cNvPr id="4" name="Text Box 161"/>
          <p:cNvSpPr txBox="1">
            <a:spLocks noChangeArrowheads="1"/>
          </p:cNvSpPr>
          <p:nvPr/>
        </p:nvSpPr>
        <p:spPr bwMode="auto">
          <a:xfrm>
            <a:off x="1881445" y="16681928"/>
            <a:ext cx="11125200" cy="695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7150" cmpd="thinThick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228600" tIns="100584" rIns="228600" bIns="100584">
            <a:spAutoFit/>
          </a:bodyPr>
          <a:lstStyle>
            <a:lvl1pPr defTabSz="612775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defTabSz="612775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defTabSz="612775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defTabSz="612775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defTabSz="612775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61277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61277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61277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61277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3200">
                <a:latin typeface="Arial"/>
                <a:cs typeface="Arial"/>
              </a:rPr>
              <a:t>Sample Objectives</a:t>
            </a:r>
            <a:endParaRPr lang="en-US" sz="2400">
              <a:latin typeface="Arial"/>
              <a:cs typeface="Arial"/>
            </a:endParaRPr>
          </a:p>
        </p:txBody>
      </p:sp>
      <p:sp>
        <p:nvSpPr>
          <p:cNvPr id="5" name="Text Box 163"/>
          <p:cNvSpPr txBox="1">
            <a:spLocks noChangeArrowheads="1"/>
          </p:cNvSpPr>
          <p:nvPr/>
        </p:nvSpPr>
        <p:spPr bwMode="auto">
          <a:xfrm>
            <a:off x="1881445" y="15538928"/>
            <a:ext cx="11658600" cy="830263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4800" b="1">
                <a:solidFill>
                  <a:schemeClr val="bg1"/>
                </a:solidFill>
                <a:latin typeface="Arial Black"/>
                <a:cs typeface="Arial Black"/>
              </a:rPr>
              <a:t>Objectives</a:t>
            </a:r>
          </a:p>
        </p:txBody>
      </p:sp>
      <p:sp>
        <p:nvSpPr>
          <p:cNvPr id="6" name="Text Box 164"/>
          <p:cNvSpPr txBox="1">
            <a:spLocks noChangeArrowheads="1"/>
          </p:cNvSpPr>
          <p:nvPr/>
        </p:nvSpPr>
        <p:spPr bwMode="auto">
          <a:xfrm>
            <a:off x="14454445" y="7026753"/>
            <a:ext cx="15849600" cy="833438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4800" b="1">
                <a:solidFill>
                  <a:schemeClr val="bg1"/>
                </a:solidFill>
                <a:latin typeface="Arial Black"/>
                <a:cs typeface="Arial Black"/>
              </a:rPr>
              <a:t>Methods</a:t>
            </a:r>
          </a:p>
        </p:txBody>
      </p:sp>
      <p:sp>
        <p:nvSpPr>
          <p:cNvPr id="7" name="Text Box 165"/>
          <p:cNvSpPr txBox="1">
            <a:spLocks noChangeArrowheads="1"/>
          </p:cNvSpPr>
          <p:nvPr/>
        </p:nvSpPr>
        <p:spPr bwMode="auto">
          <a:xfrm>
            <a:off x="14606845" y="24408290"/>
            <a:ext cx="15697200" cy="830263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4800" b="1">
                <a:solidFill>
                  <a:schemeClr val="bg1"/>
                </a:solidFill>
                <a:latin typeface="Arial Black"/>
                <a:cs typeface="Arial Black"/>
              </a:rPr>
              <a:t>Results</a:t>
            </a:r>
          </a:p>
        </p:txBody>
      </p:sp>
      <p:sp>
        <p:nvSpPr>
          <p:cNvPr id="8" name="Text Box 156"/>
          <p:cNvSpPr txBox="1">
            <a:spLocks noChangeArrowheads="1"/>
          </p:cNvSpPr>
          <p:nvPr/>
        </p:nvSpPr>
        <p:spPr bwMode="auto">
          <a:xfrm>
            <a:off x="31066045" y="8393591"/>
            <a:ext cx="12039600" cy="633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7150" cmpd="thinThick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228600" tIns="100584" rIns="228600" bIns="100584">
            <a:spAutoFit/>
          </a:bodyPr>
          <a:lstStyle>
            <a:lvl1pPr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800" dirty="0">
                <a:latin typeface="Arial"/>
                <a:cs typeface="Arial"/>
              </a:rPr>
              <a:t>Conclusion</a:t>
            </a:r>
          </a:p>
        </p:txBody>
      </p:sp>
      <p:sp>
        <p:nvSpPr>
          <p:cNvPr id="9" name="Text Box 166"/>
          <p:cNvSpPr txBox="1">
            <a:spLocks noChangeArrowheads="1"/>
          </p:cNvSpPr>
          <p:nvPr/>
        </p:nvSpPr>
        <p:spPr bwMode="auto">
          <a:xfrm>
            <a:off x="31066045" y="7026753"/>
            <a:ext cx="12039600" cy="833438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4800" b="1" dirty="0">
                <a:solidFill>
                  <a:schemeClr val="bg1"/>
                </a:solidFill>
                <a:latin typeface="Arial Black"/>
                <a:cs typeface="Arial Black"/>
              </a:rPr>
              <a:t>Conclusions</a:t>
            </a:r>
          </a:p>
        </p:txBody>
      </p:sp>
      <p:sp>
        <p:nvSpPr>
          <p:cNvPr id="10" name="Text Box 152"/>
          <p:cNvSpPr txBox="1">
            <a:spLocks noChangeArrowheads="1"/>
          </p:cNvSpPr>
          <p:nvPr/>
        </p:nvSpPr>
        <p:spPr bwMode="auto">
          <a:xfrm>
            <a:off x="31066045" y="16712091"/>
            <a:ext cx="12039600" cy="665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7150" cmpd="thinThick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228600" tIns="100584" rIns="228600" bIns="100584">
            <a:spAutoFit/>
          </a:bodyPr>
          <a:lstStyle>
            <a:lvl1pPr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3000">
                <a:latin typeface="Arial"/>
                <a:cs typeface="Arial"/>
              </a:rPr>
              <a:t>References</a:t>
            </a:r>
          </a:p>
        </p:txBody>
      </p:sp>
      <p:sp>
        <p:nvSpPr>
          <p:cNvPr id="11" name="Text Box 167"/>
          <p:cNvSpPr txBox="1">
            <a:spLocks noChangeArrowheads="1"/>
          </p:cNvSpPr>
          <p:nvPr/>
        </p:nvSpPr>
        <p:spPr bwMode="auto">
          <a:xfrm>
            <a:off x="31066045" y="15569091"/>
            <a:ext cx="12039600" cy="833437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4800" b="1">
                <a:solidFill>
                  <a:schemeClr val="bg1"/>
                </a:solidFill>
                <a:latin typeface="Arial Black"/>
                <a:cs typeface="Arial Black"/>
              </a:rPr>
              <a:t>Bibliography</a:t>
            </a:r>
          </a:p>
        </p:txBody>
      </p:sp>
      <p:sp>
        <p:nvSpPr>
          <p:cNvPr id="12" name="Text Box 161"/>
          <p:cNvSpPr txBox="1">
            <a:spLocks noChangeArrowheads="1"/>
          </p:cNvSpPr>
          <p:nvPr/>
        </p:nvSpPr>
        <p:spPr bwMode="auto">
          <a:xfrm>
            <a:off x="1881445" y="25551290"/>
            <a:ext cx="11125200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7150" cmpd="thinThick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228600" tIns="100584" rIns="228600" bIns="100584">
            <a:spAutoFit/>
          </a:bodyPr>
          <a:lstStyle>
            <a:lvl1pPr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3200" dirty="0">
                <a:latin typeface="Arial"/>
                <a:cs typeface="Arial"/>
              </a:rPr>
              <a:t>Development</a:t>
            </a:r>
          </a:p>
          <a:p>
            <a:pPr eaLnBrk="1" hangingPunct="1"/>
            <a:endParaRPr lang="en-US" sz="3200" dirty="0">
              <a:latin typeface="Arial"/>
              <a:cs typeface="Arial"/>
            </a:endParaRPr>
          </a:p>
        </p:txBody>
      </p:sp>
      <p:sp>
        <p:nvSpPr>
          <p:cNvPr id="13" name="Text Box 164"/>
          <p:cNvSpPr txBox="1">
            <a:spLocks noChangeArrowheads="1"/>
          </p:cNvSpPr>
          <p:nvPr/>
        </p:nvSpPr>
        <p:spPr bwMode="auto">
          <a:xfrm>
            <a:off x="1881445" y="24411465"/>
            <a:ext cx="11658600" cy="830263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4800" b="1">
                <a:solidFill>
                  <a:schemeClr val="bg1"/>
                </a:solidFill>
                <a:latin typeface="Arial Black"/>
                <a:cs typeface="Arial Black"/>
              </a:rPr>
              <a:t>Development</a:t>
            </a:r>
          </a:p>
        </p:txBody>
      </p:sp>
      <p:sp>
        <p:nvSpPr>
          <p:cNvPr id="14" name="Text Box 164"/>
          <p:cNvSpPr txBox="1">
            <a:spLocks noChangeArrowheads="1"/>
          </p:cNvSpPr>
          <p:nvPr/>
        </p:nvSpPr>
        <p:spPr bwMode="auto">
          <a:xfrm>
            <a:off x="14454445" y="15538928"/>
            <a:ext cx="15849600" cy="830263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4800" b="1">
                <a:solidFill>
                  <a:schemeClr val="bg1"/>
                </a:solidFill>
                <a:latin typeface="Arial Black"/>
                <a:cs typeface="Arial Black"/>
              </a:rPr>
              <a:t>Figures</a:t>
            </a:r>
          </a:p>
        </p:txBody>
      </p:sp>
      <p:sp>
        <p:nvSpPr>
          <p:cNvPr id="15" name="Text Box 152"/>
          <p:cNvSpPr txBox="1">
            <a:spLocks noChangeArrowheads="1"/>
          </p:cNvSpPr>
          <p:nvPr/>
        </p:nvSpPr>
        <p:spPr bwMode="auto">
          <a:xfrm>
            <a:off x="31066045" y="25551290"/>
            <a:ext cx="12039600" cy="665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7150" cmpd="thinThick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228600" tIns="100584" rIns="228600" bIns="100584">
            <a:spAutoFit/>
          </a:bodyPr>
          <a:lstStyle>
            <a:lvl1pPr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3000">
                <a:latin typeface="Arial"/>
                <a:cs typeface="Arial"/>
              </a:rPr>
              <a:t>Notes</a:t>
            </a:r>
          </a:p>
        </p:txBody>
      </p:sp>
      <p:sp>
        <p:nvSpPr>
          <p:cNvPr id="16" name="Text Box 167"/>
          <p:cNvSpPr txBox="1">
            <a:spLocks noChangeArrowheads="1"/>
          </p:cNvSpPr>
          <p:nvPr/>
        </p:nvSpPr>
        <p:spPr bwMode="auto">
          <a:xfrm>
            <a:off x="31066045" y="24408290"/>
            <a:ext cx="12039600" cy="833438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4800" b="1">
                <a:solidFill>
                  <a:schemeClr val="bg1"/>
                </a:solidFill>
                <a:latin typeface="Arial Black"/>
                <a:cs typeface="Arial Black"/>
              </a:rPr>
              <a:t>Notes</a:t>
            </a:r>
          </a:p>
        </p:txBody>
      </p:sp>
      <p:sp>
        <p:nvSpPr>
          <p:cNvPr id="17" name="Text Box 156"/>
          <p:cNvSpPr txBox="1">
            <a:spLocks noChangeArrowheads="1"/>
          </p:cNvSpPr>
          <p:nvPr/>
        </p:nvSpPr>
        <p:spPr bwMode="auto">
          <a:xfrm>
            <a:off x="14606845" y="25581453"/>
            <a:ext cx="11734800" cy="1127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7150" cmpd="thinThick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228600" tIns="100584" rIns="228600" bIns="100584">
            <a:spAutoFit/>
          </a:bodyPr>
          <a:lstStyle>
            <a:lvl1pPr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3000">
                <a:latin typeface="Arial"/>
                <a:cs typeface="Arial"/>
              </a:rPr>
              <a:t>Results</a:t>
            </a:r>
          </a:p>
          <a:p>
            <a:pPr eaLnBrk="1" hangingPunct="1"/>
            <a:endParaRPr lang="en-US" sz="3000">
              <a:latin typeface="Arial"/>
              <a:cs typeface="Arial"/>
            </a:endParaRPr>
          </a:p>
        </p:txBody>
      </p:sp>
      <p:sp>
        <p:nvSpPr>
          <p:cNvPr id="18" name="Text Box 156"/>
          <p:cNvSpPr txBox="1">
            <a:spLocks noChangeArrowheads="1"/>
          </p:cNvSpPr>
          <p:nvPr/>
        </p:nvSpPr>
        <p:spPr bwMode="auto">
          <a:xfrm>
            <a:off x="14454445" y="8169753"/>
            <a:ext cx="15697200" cy="1127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7150" cmpd="thinThick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228600" tIns="100584" rIns="228600" bIns="100584">
            <a:spAutoFit/>
          </a:bodyPr>
          <a:lstStyle>
            <a:lvl1pPr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3000">
                <a:latin typeface="Arial"/>
                <a:cs typeface="Arial"/>
              </a:rPr>
              <a:t>Results</a:t>
            </a:r>
          </a:p>
          <a:p>
            <a:pPr eaLnBrk="1" hangingPunct="1"/>
            <a:endParaRPr lang="en-US" sz="3000">
              <a:latin typeface="Arial"/>
              <a:cs typeface="Arial"/>
            </a:endParaRPr>
          </a:p>
        </p:txBody>
      </p:sp>
      <p:sp>
        <p:nvSpPr>
          <p:cNvPr id="19" name="Text Box 156"/>
          <p:cNvSpPr txBox="1">
            <a:spLocks noChangeArrowheads="1"/>
          </p:cNvSpPr>
          <p:nvPr/>
        </p:nvSpPr>
        <p:spPr bwMode="auto">
          <a:xfrm>
            <a:off x="9937930" y="1166835"/>
            <a:ext cx="33167715" cy="3681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7150" cmpd="thinThick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28600" tIns="100584" rIns="228600" bIns="100584">
            <a:spAutoFit/>
          </a:bodyPr>
          <a:lstStyle>
            <a:lvl1pPr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 eaLnBrk="1" hangingPunct="1"/>
            <a:r>
              <a:rPr lang="en-US" sz="8800" dirty="0">
                <a:solidFill>
                  <a:srgbClr val="BF0E2F"/>
                </a:solidFill>
                <a:latin typeface="Arial Black"/>
                <a:cs typeface="Arial Black"/>
              </a:rPr>
              <a:t>Sample Title</a:t>
            </a:r>
          </a:p>
          <a:p>
            <a:pPr algn="r" eaLnBrk="1" hangingPunct="1"/>
            <a:r>
              <a:rPr lang="en-US" sz="5400" b="0" i="0" dirty="0">
                <a:latin typeface="Arial"/>
                <a:cs typeface="Arial"/>
              </a:rPr>
              <a:t>First Name, Last Name, Degree</a:t>
            </a:r>
          </a:p>
          <a:p>
            <a:pPr algn="r" eaLnBrk="1" hangingPunct="1"/>
            <a:r>
              <a:rPr lang="en-US" sz="5400" b="0" i="0" dirty="0">
                <a:latin typeface="Arial"/>
                <a:cs typeface="Arial"/>
              </a:rPr>
              <a:t>University of Maryland School of Nursing</a:t>
            </a:r>
          </a:p>
          <a:p>
            <a:pPr algn="r" eaLnBrk="1" hangingPunct="1"/>
            <a:endParaRPr lang="en-US" sz="3000" b="0" i="0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0604756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156"/>
          <p:cNvSpPr txBox="1">
            <a:spLocks noChangeArrowheads="1"/>
          </p:cNvSpPr>
          <p:nvPr/>
        </p:nvSpPr>
        <p:spPr bwMode="auto">
          <a:xfrm>
            <a:off x="10191934" y="1166835"/>
            <a:ext cx="32913712" cy="3681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7150" cmpd="thinThick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28600" tIns="100584" rIns="228600" bIns="100584">
            <a:spAutoFit/>
          </a:bodyPr>
          <a:lstStyle>
            <a:lvl1pPr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 eaLnBrk="1" hangingPunct="1"/>
            <a:r>
              <a:rPr lang="en-US" sz="8800" dirty="0">
                <a:solidFill>
                  <a:schemeClr val="bg1"/>
                </a:solidFill>
                <a:latin typeface="Arial Black"/>
                <a:cs typeface="Arial Black"/>
              </a:rPr>
              <a:t>Sample Title</a:t>
            </a:r>
          </a:p>
          <a:p>
            <a:pPr algn="r" eaLnBrk="1" hangingPunct="1"/>
            <a:r>
              <a:rPr lang="en-US" sz="5400" b="0" i="0" dirty="0">
                <a:solidFill>
                  <a:schemeClr val="bg1"/>
                </a:solidFill>
                <a:latin typeface="Arial"/>
                <a:cs typeface="Arial"/>
              </a:rPr>
              <a:t>First Name, Last Name, Degree</a:t>
            </a:r>
          </a:p>
          <a:p>
            <a:pPr algn="r" eaLnBrk="1" hangingPunct="1"/>
            <a:r>
              <a:rPr lang="en-US" sz="5400" b="0" i="0" dirty="0">
                <a:solidFill>
                  <a:schemeClr val="bg1"/>
                </a:solidFill>
                <a:latin typeface="Arial"/>
                <a:cs typeface="Arial"/>
              </a:rPr>
              <a:t>University of Maryland School of Nursing</a:t>
            </a:r>
          </a:p>
          <a:p>
            <a:pPr algn="r" eaLnBrk="1" hangingPunct="1"/>
            <a:endParaRPr lang="en-US" sz="3000" b="0" i="0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5" name="Text Box 147"/>
          <p:cNvSpPr txBox="1">
            <a:spLocks noChangeArrowheads="1"/>
          </p:cNvSpPr>
          <p:nvPr/>
        </p:nvSpPr>
        <p:spPr bwMode="auto">
          <a:xfrm>
            <a:off x="1881445" y="8169753"/>
            <a:ext cx="11125200" cy="695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7150" cmpd="thinThick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228600" tIns="100584" rIns="228600" bIns="100584">
            <a:spAutoFit/>
          </a:bodyPr>
          <a:lstStyle>
            <a:lvl1pPr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3200" dirty="0">
                <a:latin typeface="Arial"/>
                <a:cs typeface="Arial"/>
              </a:rPr>
              <a:t>Sample Background</a:t>
            </a:r>
            <a:endParaRPr lang="en-US" sz="3200" dirty="0">
              <a:latin typeface="Arial"/>
              <a:cs typeface="Arial"/>
            </a:endParaRPr>
          </a:p>
        </p:txBody>
      </p:sp>
      <p:sp>
        <p:nvSpPr>
          <p:cNvPr id="6" name="Text Box 162"/>
          <p:cNvSpPr txBox="1">
            <a:spLocks noChangeArrowheads="1"/>
          </p:cNvSpPr>
          <p:nvPr/>
        </p:nvSpPr>
        <p:spPr bwMode="auto">
          <a:xfrm>
            <a:off x="1881445" y="6996591"/>
            <a:ext cx="11676063" cy="830262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4800" b="1" dirty="0">
                <a:solidFill>
                  <a:schemeClr val="bg1"/>
                </a:solidFill>
                <a:latin typeface="Arial Black"/>
                <a:cs typeface="Arial Black"/>
              </a:rPr>
              <a:t>Background</a:t>
            </a:r>
          </a:p>
        </p:txBody>
      </p:sp>
      <p:sp>
        <p:nvSpPr>
          <p:cNvPr id="7" name="Text Box 161"/>
          <p:cNvSpPr txBox="1">
            <a:spLocks noChangeArrowheads="1"/>
          </p:cNvSpPr>
          <p:nvPr/>
        </p:nvSpPr>
        <p:spPr bwMode="auto">
          <a:xfrm>
            <a:off x="1881445" y="16681928"/>
            <a:ext cx="11125200" cy="695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7150" cmpd="thinThick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228600" tIns="100584" rIns="228600" bIns="100584">
            <a:spAutoFit/>
          </a:bodyPr>
          <a:lstStyle>
            <a:lvl1pPr defTabSz="612775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defTabSz="612775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defTabSz="612775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defTabSz="612775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defTabSz="612775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61277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61277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61277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61277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3200">
                <a:latin typeface="Arial"/>
                <a:cs typeface="Arial"/>
              </a:rPr>
              <a:t>Sample Objectives</a:t>
            </a:r>
            <a:endParaRPr lang="en-US" sz="2400">
              <a:latin typeface="Arial"/>
              <a:cs typeface="Arial"/>
            </a:endParaRPr>
          </a:p>
        </p:txBody>
      </p:sp>
      <p:sp>
        <p:nvSpPr>
          <p:cNvPr id="8" name="Text Box 163"/>
          <p:cNvSpPr txBox="1">
            <a:spLocks noChangeArrowheads="1"/>
          </p:cNvSpPr>
          <p:nvPr/>
        </p:nvSpPr>
        <p:spPr bwMode="auto">
          <a:xfrm>
            <a:off x="1881445" y="15538928"/>
            <a:ext cx="11658600" cy="830263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4800" b="1">
                <a:solidFill>
                  <a:schemeClr val="bg1"/>
                </a:solidFill>
                <a:latin typeface="Arial Black"/>
                <a:cs typeface="Arial Black"/>
              </a:rPr>
              <a:t>Objectives</a:t>
            </a:r>
          </a:p>
        </p:txBody>
      </p:sp>
      <p:sp>
        <p:nvSpPr>
          <p:cNvPr id="9" name="Text Box 164"/>
          <p:cNvSpPr txBox="1">
            <a:spLocks noChangeArrowheads="1"/>
          </p:cNvSpPr>
          <p:nvPr/>
        </p:nvSpPr>
        <p:spPr bwMode="auto">
          <a:xfrm>
            <a:off x="14454445" y="7026753"/>
            <a:ext cx="15849600" cy="833438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4800" b="1">
                <a:solidFill>
                  <a:schemeClr val="bg1"/>
                </a:solidFill>
                <a:latin typeface="Arial Black"/>
                <a:cs typeface="Arial Black"/>
              </a:rPr>
              <a:t>Methods</a:t>
            </a:r>
          </a:p>
        </p:txBody>
      </p:sp>
      <p:sp>
        <p:nvSpPr>
          <p:cNvPr id="10" name="Text Box 165"/>
          <p:cNvSpPr txBox="1">
            <a:spLocks noChangeArrowheads="1"/>
          </p:cNvSpPr>
          <p:nvPr/>
        </p:nvSpPr>
        <p:spPr bwMode="auto">
          <a:xfrm>
            <a:off x="14606845" y="24408290"/>
            <a:ext cx="15697200" cy="830263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4800" b="1">
                <a:solidFill>
                  <a:schemeClr val="bg1"/>
                </a:solidFill>
                <a:latin typeface="Arial Black"/>
                <a:cs typeface="Arial Black"/>
              </a:rPr>
              <a:t>Results</a:t>
            </a:r>
          </a:p>
        </p:txBody>
      </p:sp>
      <p:sp>
        <p:nvSpPr>
          <p:cNvPr id="11" name="Text Box 156"/>
          <p:cNvSpPr txBox="1">
            <a:spLocks noChangeArrowheads="1"/>
          </p:cNvSpPr>
          <p:nvPr/>
        </p:nvSpPr>
        <p:spPr bwMode="auto">
          <a:xfrm>
            <a:off x="31066045" y="8393591"/>
            <a:ext cx="12039600" cy="633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7150" cmpd="thinThick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228600" tIns="100584" rIns="228600" bIns="100584">
            <a:spAutoFit/>
          </a:bodyPr>
          <a:lstStyle>
            <a:lvl1pPr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800">
                <a:latin typeface="Arial"/>
                <a:cs typeface="Arial"/>
              </a:rPr>
              <a:t>Conclusion</a:t>
            </a:r>
          </a:p>
        </p:txBody>
      </p:sp>
      <p:sp>
        <p:nvSpPr>
          <p:cNvPr id="12" name="Text Box 166"/>
          <p:cNvSpPr txBox="1">
            <a:spLocks noChangeArrowheads="1"/>
          </p:cNvSpPr>
          <p:nvPr/>
        </p:nvSpPr>
        <p:spPr bwMode="auto">
          <a:xfrm>
            <a:off x="31066045" y="7026753"/>
            <a:ext cx="12039600" cy="833438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4800" b="1">
                <a:solidFill>
                  <a:schemeClr val="bg1"/>
                </a:solidFill>
                <a:latin typeface="Arial Black"/>
                <a:cs typeface="Arial Black"/>
              </a:rPr>
              <a:t>Conclusions</a:t>
            </a:r>
          </a:p>
        </p:txBody>
      </p:sp>
      <p:sp>
        <p:nvSpPr>
          <p:cNvPr id="13" name="Text Box 152"/>
          <p:cNvSpPr txBox="1">
            <a:spLocks noChangeArrowheads="1"/>
          </p:cNvSpPr>
          <p:nvPr/>
        </p:nvSpPr>
        <p:spPr bwMode="auto">
          <a:xfrm>
            <a:off x="31066045" y="16712091"/>
            <a:ext cx="12039600" cy="665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7150" cmpd="thinThick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228600" tIns="100584" rIns="228600" bIns="100584">
            <a:spAutoFit/>
          </a:bodyPr>
          <a:lstStyle>
            <a:lvl1pPr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3000">
                <a:latin typeface="Arial"/>
                <a:cs typeface="Arial"/>
              </a:rPr>
              <a:t>References</a:t>
            </a:r>
          </a:p>
        </p:txBody>
      </p:sp>
      <p:sp>
        <p:nvSpPr>
          <p:cNvPr id="14" name="Text Box 167"/>
          <p:cNvSpPr txBox="1">
            <a:spLocks noChangeArrowheads="1"/>
          </p:cNvSpPr>
          <p:nvPr/>
        </p:nvSpPr>
        <p:spPr bwMode="auto">
          <a:xfrm>
            <a:off x="31066045" y="15569091"/>
            <a:ext cx="12039600" cy="833437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4800" b="1">
                <a:solidFill>
                  <a:schemeClr val="bg1"/>
                </a:solidFill>
                <a:latin typeface="Arial Black"/>
                <a:cs typeface="Arial Black"/>
              </a:rPr>
              <a:t>Bibliography</a:t>
            </a:r>
          </a:p>
        </p:txBody>
      </p:sp>
      <p:sp>
        <p:nvSpPr>
          <p:cNvPr id="15" name="Text Box 161"/>
          <p:cNvSpPr txBox="1">
            <a:spLocks noChangeArrowheads="1"/>
          </p:cNvSpPr>
          <p:nvPr/>
        </p:nvSpPr>
        <p:spPr bwMode="auto">
          <a:xfrm>
            <a:off x="1881445" y="25551290"/>
            <a:ext cx="11125200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7150" cmpd="thinThick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228600" tIns="100584" rIns="228600" bIns="100584">
            <a:spAutoFit/>
          </a:bodyPr>
          <a:lstStyle>
            <a:lvl1pPr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3200" dirty="0">
                <a:latin typeface="Arial"/>
                <a:cs typeface="Arial"/>
              </a:rPr>
              <a:t>Development</a:t>
            </a:r>
          </a:p>
          <a:p>
            <a:pPr eaLnBrk="1" hangingPunct="1"/>
            <a:endParaRPr lang="en-US" sz="3200" dirty="0">
              <a:latin typeface="Arial"/>
              <a:cs typeface="Arial"/>
            </a:endParaRPr>
          </a:p>
        </p:txBody>
      </p:sp>
      <p:sp>
        <p:nvSpPr>
          <p:cNvPr id="16" name="Text Box 164"/>
          <p:cNvSpPr txBox="1">
            <a:spLocks noChangeArrowheads="1"/>
          </p:cNvSpPr>
          <p:nvPr/>
        </p:nvSpPr>
        <p:spPr bwMode="auto">
          <a:xfrm>
            <a:off x="1881445" y="24411465"/>
            <a:ext cx="11658600" cy="830263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4800" b="1">
                <a:solidFill>
                  <a:schemeClr val="bg1"/>
                </a:solidFill>
                <a:latin typeface="Arial Black"/>
                <a:cs typeface="Arial Black"/>
              </a:rPr>
              <a:t>Development</a:t>
            </a:r>
          </a:p>
        </p:txBody>
      </p:sp>
      <p:sp>
        <p:nvSpPr>
          <p:cNvPr id="17" name="Text Box 164"/>
          <p:cNvSpPr txBox="1">
            <a:spLocks noChangeArrowheads="1"/>
          </p:cNvSpPr>
          <p:nvPr/>
        </p:nvSpPr>
        <p:spPr bwMode="auto">
          <a:xfrm>
            <a:off x="14454445" y="15538928"/>
            <a:ext cx="15849600" cy="830263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4800" b="1">
                <a:solidFill>
                  <a:schemeClr val="bg1"/>
                </a:solidFill>
                <a:latin typeface="Arial Black"/>
                <a:cs typeface="Arial Black"/>
              </a:rPr>
              <a:t>Figures</a:t>
            </a:r>
          </a:p>
        </p:txBody>
      </p:sp>
      <p:sp>
        <p:nvSpPr>
          <p:cNvPr id="18" name="Text Box 152"/>
          <p:cNvSpPr txBox="1">
            <a:spLocks noChangeArrowheads="1"/>
          </p:cNvSpPr>
          <p:nvPr/>
        </p:nvSpPr>
        <p:spPr bwMode="auto">
          <a:xfrm>
            <a:off x="31066045" y="25551290"/>
            <a:ext cx="12039600" cy="665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7150" cmpd="thinThick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228600" tIns="100584" rIns="228600" bIns="100584">
            <a:spAutoFit/>
          </a:bodyPr>
          <a:lstStyle>
            <a:lvl1pPr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3000">
                <a:latin typeface="Arial"/>
                <a:cs typeface="Arial"/>
              </a:rPr>
              <a:t>Notes</a:t>
            </a:r>
          </a:p>
        </p:txBody>
      </p:sp>
      <p:sp>
        <p:nvSpPr>
          <p:cNvPr id="19" name="Text Box 167"/>
          <p:cNvSpPr txBox="1">
            <a:spLocks noChangeArrowheads="1"/>
          </p:cNvSpPr>
          <p:nvPr/>
        </p:nvSpPr>
        <p:spPr bwMode="auto">
          <a:xfrm>
            <a:off x="31066045" y="24408290"/>
            <a:ext cx="12039600" cy="833438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4800" b="1">
                <a:solidFill>
                  <a:schemeClr val="bg1"/>
                </a:solidFill>
                <a:latin typeface="Arial Black"/>
                <a:cs typeface="Arial Black"/>
              </a:rPr>
              <a:t>Notes</a:t>
            </a:r>
          </a:p>
        </p:txBody>
      </p:sp>
      <p:sp>
        <p:nvSpPr>
          <p:cNvPr id="20" name="Text Box 156"/>
          <p:cNvSpPr txBox="1">
            <a:spLocks noChangeArrowheads="1"/>
          </p:cNvSpPr>
          <p:nvPr/>
        </p:nvSpPr>
        <p:spPr bwMode="auto">
          <a:xfrm>
            <a:off x="14606845" y="25581453"/>
            <a:ext cx="11734800" cy="1127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7150" cmpd="thinThick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228600" tIns="100584" rIns="228600" bIns="100584">
            <a:spAutoFit/>
          </a:bodyPr>
          <a:lstStyle>
            <a:lvl1pPr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3000">
                <a:latin typeface="Arial"/>
                <a:cs typeface="Arial"/>
              </a:rPr>
              <a:t>Results</a:t>
            </a:r>
          </a:p>
          <a:p>
            <a:pPr eaLnBrk="1" hangingPunct="1"/>
            <a:endParaRPr lang="en-US" sz="3000">
              <a:latin typeface="Arial"/>
              <a:cs typeface="Arial"/>
            </a:endParaRPr>
          </a:p>
        </p:txBody>
      </p:sp>
      <p:sp>
        <p:nvSpPr>
          <p:cNvPr id="21" name="Text Box 156"/>
          <p:cNvSpPr txBox="1">
            <a:spLocks noChangeArrowheads="1"/>
          </p:cNvSpPr>
          <p:nvPr/>
        </p:nvSpPr>
        <p:spPr bwMode="auto">
          <a:xfrm>
            <a:off x="14454445" y="8169753"/>
            <a:ext cx="15697200" cy="1127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7150" cmpd="thinThick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228600" tIns="100584" rIns="228600" bIns="100584">
            <a:spAutoFit/>
          </a:bodyPr>
          <a:lstStyle>
            <a:lvl1pPr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3000">
                <a:latin typeface="Arial"/>
                <a:cs typeface="Arial"/>
              </a:rPr>
              <a:t>Results</a:t>
            </a:r>
          </a:p>
          <a:p>
            <a:pPr eaLnBrk="1" hangingPunct="1"/>
            <a:endParaRPr lang="en-US" sz="300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2088430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147"/>
          <p:cNvSpPr txBox="1">
            <a:spLocks noChangeArrowheads="1"/>
          </p:cNvSpPr>
          <p:nvPr/>
        </p:nvSpPr>
        <p:spPr bwMode="auto">
          <a:xfrm>
            <a:off x="1881445" y="8169753"/>
            <a:ext cx="11125200" cy="695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7150" cmpd="thinThick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228600" tIns="100584" rIns="228600" bIns="100584">
            <a:spAutoFit/>
          </a:bodyPr>
          <a:lstStyle>
            <a:lvl1pPr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3200" dirty="0">
                <a:latin typeface="Arial"/>
                <a:cs typeface="Arial"/>
              </a:rPr>
              <a:t>Sample </a:t>
            </a:r>
            <a:r>
              <a:rPr lang="en-US" sz="3200" dirty="0">
                <a:latin typeface="Arial"/>
                <a:cs typeface="Arial"/>
              </a:rPr>
              <a:t>B</a:t>
            </a:r>
            <a:r>
              <a:rPr lang="en-US" sz="3200" dirty="0" smtClean="0">
                <a:latin typeface="Arial"/>
                <a:cs typeface="Arial"/>
              </a:rPr>
              <a:t>ackground</a:t>
            </a:r>
            <a:endParaRPr lang="en-US" sz="3200" dirty="0">
              <a:latin typeface="Arial"/>
              <a:cs typeface="Arial"/>
            </a:endParaRPr>
          </a:p>
        </p:txBody>
      </p:sp>
      <p:sp>
        <p:nvSpPr>
          <p:cNvPr id="3" name="Text Box 162"/>
          <p:cNvSpPr txBox="1">
            <a:spLocks noChangeArrowheads="1"/>
          </p:cNvSpPr>
          <p:nvPr/>
        </p:nvSpPr>
        <p:spPr bwMode="auto">
          <a:xfrm>
            <a:off x="1881445" y="6996591"/>
            <a:ext cx="11676063" cy="830262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4800" b="1" dirty="0">
                <a:solidFill>
                  <a:schemeClr val="bg1"/>
                </a:solidFill>
                <a:latin typeface="Arial Black"/>
                <a:cs typeface="Arial Black"/>
              </a:rPr>
              <a:t>Background</a:t>
            </a:r>
          </a:p>
        </p:txBody>
      </p:sp>
      <p:sp>
        <p:nvSpPr>
          <p:cNvPr id="4" name="Text Box 161"/>
          <p:cNvSpPr txBox="1">
            <a:spLocks noChangeArrowheads="1"/>
          </p:cNvSpPr>
          <p:nvPr/>
        </p:nvSpPr>
        <p:spPr bwMode="auto">
          <a:xfrm>
            <a:off x="1881445" y="16681928"/>
            <a:ext cx="11125200" cy="695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7150" cmpd="thinThick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228600" tIns="100584" rIns="228600" bIns="100584">
            <a:spAutoFit/>
          </a:bodyPr>
          <a:lstStyle>
            <a:lvl1pPr defTabSz="612775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defTabSz="612775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defTabSz="612775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defTabSz="612775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defTabSz="612775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61277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61277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61277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61277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3200">
                <a:latin typeface="Arial"/>
                <a:cs typeface="Arial"/>
              </a:rPr>
              <a:t>Sample Objectives</a:t>
            </a:r>
            <a:endParaRPr lang="en-US" sz="2400">
              <a:latin typeface="Arial"/>
              <a:cs typeface="Arial"/>
            </a:endParaRPr>
          </a:p>
        </p:txBody>
      </p:sp>
      <p:sp>
        <p:nvSpPr>
          <p:cNvPr id="5" name="Text Box 163"/>
          <p:cNvSpPr txBox="1">
            <a:spLocks noChangeArrowheads="1"/>
          </p:cNvSpPr>
          <p:nvPr/>
        </p:nvSpPr>
        <p:spPr bwMode="auto">
          <a:xfrm>
            <a:off x="1881445" y="15538928"/>
            <a:ext cx="11658600" cy="830263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4800" b="1">
                <a:solidFill>
                  <a:schemeClr val="bg1"/>
                </a:solidFill>
                <a:latin typeface="Arial Black"/>
                <a:cs typeface="Arial Black"/>
              </a:rPr>
              <a:t>Objectives</a:t>
            </a:r>
          </a:p>
        </p:txBody>
      </p:sp>
      <p:sp>
        <p:nvSpPr>
          <p:cNvPr id="6" name="Text Box 164"/>
          <p:cNvSpPr txBox="1">
            <a:spLocks noChangeArrowheads="1"/>
          </p:cNvSpPr>
          <p:nvPr/>
        </p:nvSpPr>
        <p:spPr bwMode="auto">
          <a:xfrm>
            <a:off x="14454445" y="7026753"/>
            <a:ext cx="15849600" cy="833438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4800" b="1">
                <a:solidFill>
                  <a:schemeClr val="bg1"/>
                </a:solidFill>
                <a:latin typeface="Arial Black"/>
                <a:cs typeface="Arial Black"/>
              </a:rPr>
              <a:t>Methods</a:t>
            </a:r>
          </a:p>
        </p:txBody>
      </p:sp>
      <p:sp>
        <p:nvSpPr>
          <p:cNvPr id="7" name="Text Box 165"/>
          <p:cNvSpPr txBox="1">
            <a:spLocks noChangeArrowheads="1"/>
          </p:cNvSpPr>
          <p:nvPr/>
        </p:nvSpPr>
        <p:spPr bwMode="auto">
          <a:xfrm>
            <a:off x="14606845" y="24408290"/>
            <a:ext cx="15697200" cy="830263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4800" b="1">
                <a:solidFill>
                  <a:schemeClr val="bg1"/>
                </a:solidFill>
                <a:latin typeface="Arial Black"/>
                <a:cs typeface="Arial Black"/>
              </a:rPr>
              <a:t>Results</a:t>
            </a:r>
          </a:p>
        </p:txBody>
      </p:sp>
      <p:sp>
        <p:nvSpPr>
          <p:cNvPr id="8" name="Text Box 156"/>
          <p:cNvSpPr txBox="1">
            <a:spLocks noChangeArrowheads="1"/>
          </p:cNvSpPr>
          <p:nvPr/>
        </p:nvSpPr>
        <p:spPr bwMode="auto">
          <a:xfrm>
            <a:off x="31066045" y="8393591"/>
            <a:ext cx="12039600" cy="633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7150" cmpd="thinThick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228600" tIns="100584" rIns="228600" bIns="100584">
            <a:spAutoFit/>
          </a:bodyPr>
          <a:lstStyle>
            <a:lvl1pPr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800">
                <a:latin typeface="Arial"/>
                <a:cs typeface="Arial"/>
              </a:rPr>
              <a:t>Conclusion</a:t>
            </a:r>
          </a:p>
        </p:txBody>
      </p:sp>
      <p:sp>
        <p:nvSpPr>
          <p:cNvPr id="9" name="Text Box 166"/>
          <p:cNvSpPr txBox="1">
            <a:spLocks noChangeArrowheads="1"/>
          </p:cNvSpPr>
          <p:nvPr/>
        </p:nvSpPr>
        <p:spPr bwMode="auto">
          <a:xfrm>
            <a:off x="31066045" y="7026753"/>
            <a:ext cx="12039600" cy="833438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4800" b="1">
                <a:solidFill>
                  <a:schemeClr val="bg1"/>
                </a:solidFill>
                <a:latin typeface="Arial Black"/>
                <a:cs typeface="Arial Black"/>
              </a:rPr>
              <a:t>Conclusions</a:t>
            </a:r>
          </a:p>
        </p:txBody>
      </p:sp>
      <p:sp>
        <p:nvSpPr>
          <p:cNvPr id="10" name="Text Box 152"/>
          <p:cNvSpPr txBox="1">
            <a:spLocks noChangeArrowheads="1"/>
          </p:cNvSpPr>
          <p:nvPr/>
        </p:nvSpPr>
        <p:spPr bwMode="auto">
          <a:xfrm>
            <a:off x="31066045" y="16712091"/>
            <a:ext cx="12039600" cy="665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7150" cmpd="thinThick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228600" tIns="100584" rIns="228600" bIns="100584">
            <a:spAutoFit/>
          </a:bodyPr>
          <a:lstStyle>
            <a:lvl1pPr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3000">
                <a:latin typeface="Arial"/>
                <a:cs typeface="Arial"/>
              </a:rPr>
              <a:t>References</a:t>
            </a:r>
          </a:p>
        </p:txBody>
      </p:sp>
      <p:sp>
        <p:nvSpPr>
          <p:cNvPr id="11" name="Text Box 167"/>
          <p:cNvSpPr txBox="1">
            <a:spLocks noChangeArrowheads="1"/>
          </p:cNvSpPr>
          <p:nvPr/>
        </p:nvSpPr>
        <p:spPr bwMode="auto">
          <a:xfrm>
            <a:off x="31066045" y="15569091"/>
            <a:ext cx="12039600" cy="833437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4800" b="1">
                <a:solidFill>
                  <a:schemeClr val="bg1"/>
                </a:solidFill>
                <a:latin typeface="Arial Black"/>
                <a:cs typeface="Arial Black"/>
              </a:rPr>
              <a:t>Bibliography</a:t>
            </a:r>
          </a:p>
        </p:txBody>
      </p:sp>
      <p:sp>
        <p:nvSpPr>
          <p:cNvPr id="12" name="Text Box 161"/>
          <p:cNvSpPr txBox="1">
            <a:spLocks noChangeArrowheads="1"/>
          </p:cNvSpPr>
          <p:nvPr/>
        </p:nvSpPr>
        <p:spPr bwMode="auto">
          <a:xfrm>
            <a:off x="1881445" y="25551290"/>
            <a:ext cx="11125200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7150" cmpd="thinThick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228600" tIns="100584" rIns="228600" bIns="100584">
            <a:spAutoFit/>
          </a:bodyPr>
          <a:lstStyle>
            <a:lvl1pPr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3200" dirty="0">
                <a:latin typeface="Arial"/>
                <a:cs typeface="Arial"/>
              </a:rPr>
              <a:t>Development</a:t>
            </a:r>
          </a:p>
          <a:p>
            <a:pPr eaLnBrk="1" hangingPunct="1"/>
            <a:endParaRPr lang="en-US" sz="3200" dirty="0">
              <a:latin typeface="Arial"/>
              <a:cs typeface="Arial"/>
            </a:endParaRPr>
          </a:p>
        </p:txBody>
      </p:sp>
      <p:sp>
        <p:nvSpPr>
          <p:cNvPr id="13" name="Text Box 164"/>
          <p:cNvSpPr txBox="1">
            <a:spLocks noChangeArrowheads="1"/>
          </p:cNvSpPr>
          <p:nvPr/>
        </p:nvSpPr>
        <p:spPr bwMode="auto">
          <a:xfrm>
            <a:off x="1881445" y="24411465"/>
            <a:ext cx="11658600" cy="830263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4800" b="1">
                <a:solidFill>
                  <a:schemeClr val="bg1"/>
                </a:solidFill>
                <a:latin typeface="Arial Black"/>
                <a:cs typeface="Arial Black"/>
              </a:rPr>
              <a:t>Development</a:t>
            </a:r>
          </a:p>
        </p:txBody>
      </p:sp>
      <p:sp>
        <p:nvSpPr>
          <p:cNvPr id="14" name="Text Box 164"/>
          <p:cNvSpPr txBox="1">
            <a:spLocks noChangeArrowheads="1"/>
          </p:cNvSpPr>
          <p:nvPr/>
        </p:nvSpPr>
        <p:spPr bwMode="auto">
          <a:xfrm>
            <a:off x="14454445" y="15538928"/>
            <a:ext cx="15849600" cy="830263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4800" b="1">
                <a:solidFill>
                  <a:schemeClr val="bg1"/>
                </a:solidFill>
                <a:latin typeface="Arial Black"/>
                <a:cs typeface="Arial Black"/>
              </a:rPr>
              <a:t>Figures</a:t>
            </a:r>
          </a:p>
        </p:txBody>
      </p:sp>
      <p:sp>
        <p:nvSpPr>
          <p:cNvPr id="15" name="Text Box 152"/>
          <p:cNvSpPr txBox="1">
            <a:spLocks noChangeArrowheads="1"/>
          </p:cNvSpPr>
          <p:nvPr/>
        </p:nvSpPr>
        <p:spPr bwMode="auto">
          <a:xfrm>
            <a:off x="31066045" y="25551290"/>
            <a:ext cx="12039600" cy="665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7150" cmpd="thinThick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228600" tIns="100584" rIns="228600" bIns="100584">
            <a:spAutoFit/>
          </a:bodyPr>
          <a:lstStyle>
            <a:lvl1pPr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3000">
                <a:latin typeface="Arial"/>
                <a:cs typeface="Arial"/>
              </a:rPr>
              <a:t>Notes</a:t>
            </a:r>
          </a:p>
        </p:txBody>
      </p:sp>
      <p:sp>
        <p:nvSpPr>
          <p:cNvPr id="16" name="Text Box 167"/>
          <p:cNvSpPr txBox="1">
            <a:spLocks noChangeArrowheads="1"/>
          </p:cNvSpPr>
          <p:nvPr/>
        </p:nvSpPr>
        <p:spPr bwMode="auto">
          <a:xfrm>
            <a:off x="31066045" y="24408290"/>
            <a:ext cx="12039600" cy="833438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4800" b="1">
                <a:solidFill>
                  <a:schemeClr val="bg1"/>
                </a:solidFill>
                <a:latin typeface="Arial Black"/>
                <a:cs typeface="Arial Black"/>
              </a:rPr>
              <a:t>Notes</a:t>
            </a:r>
          </a:p>
        </p:txBody>
      </p:sp>
      <p:sp>
        <p:nvSpPr>
          <p:cNvPr id="17" name="Text Box 156"/>
          <p:cNvSpPr txBox="1">
            <a:spLocks noChangeArrowheads="1"/>
          </p:cNvSpPr>
          <p:nvPr/>
        </p:nvSpPr>
        <p:spPr bwMode="auto">
          <a:xfrm>
            <a:off x="14606845" y="25581453"/>
            <a:ext cx="11734800" cy="1127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7150" cmpd="thinThick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228600" tIns="100584" rIns="228600" bIns="100584">
            <a:spAutoFit/>
          </a:bodyPr>
          <a:lstStyle>
            <a:lvl1pPr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3000">
                <a:latin typeface="Arial"/>
                <a:cs typeface="Arial"/>
              </a:rPr>
              <a:t>Results</a:t>
            </a:r>
          </a:p>
          <a:p>
            <a:pPr eaLnBrk="1" hangingPunct="1"/>
            <a:endParaRPr lang="en-US" sz="3000">
              <a:latin typeface="Arial"/>
              <a:cs typeface="Arial"/>
            </a:endParaRPr>
          </a:p>
        </p:txBody>
      </p:sp>
      <p:sp>
        <p:nvSpPr>
          <p:cNvPr id="18" name="Text Box 156"/>
          <p:cNvSpPr txBox="1">
            <a:spLocks noChangeArrowheads="1"/>
          </p:cNvSpPr>
          <p:nvPr/>
        </p:nvSpPr>
        <p:spPr bwMode="auto">
          <a:xfrm>
            <a:off x="14454445" y="8169753"/>
            <a:ext cx="15697200" cy="1127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7150" cmpd="thinThick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228600" tIns="100584" rIns="228600" bIns="100584">
            <a:spAutoFit/>
          </a:bodyPr>
          <a:lstStyle>
            <a:lvl1pPr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3000">
                <a:latin typeface="Arial"/>
                <a:cs typeface="Arial"/>
              </a:rPr>
              <a:t>Results</a:t>
            </a:r>
          </a:p>
          <a:p>
            <a:pPr eaLnBrk="1" hangingPunct="1"/>
            <a:endParaRPr lang="en-US" sz="3000">
              <a:latin typeface="Arial"/>
              <a:cs typeface="Arial"/>
            </a:endParaRPr>
          </a:p>
        </p:txBody>
      </p:sp>
      <p:sp>
        <p:nvSpPr>
          <p:cNvPr id="19" name="Text Box 156"/>
          <p:cNvSpPr txBox="1">
            <a:spLocks noChangeArrowheads="1"/>
          </p:cNvSpPr>
          <p:nvPr/>
        </p:nvSpPr>
        <p:spPr bwMode="auto">
          <a:xfrm>
            <a:off x="9937930" y="1166835"/>
            <a:ext cx="33167715" cy="3681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7150" cmpd="thinThick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28600" tIns="100584" rIns="228600" bIns="100584">
            <a:spAutoFit/>
          </a:bodyPr>
          <a:lstStyle>
            <a:lvl1pPr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 eaLnBrk="1" hangingPunct="1"/>
            <a:r>
              <a:rPr lang="en-US" sz="8800" dirty="0">
                <a:solidFill>
                  <a:srgbClr val="BF0E2F"/>
                </a:solidFill>
                <a:latin typeface="Arial Black"/>
                <a:cs typeface="Arial Black"/>
              </a:rPr>
              <a:t>Sample Title</a:t>
            </a:r>
          </a:p>
          <a:p>
            <a:pPr algn="r" eaLnBrk="1" hangingPunct="1"/>
            <a:r>
              <a:rPr lang="en-US" sz="5400" b="0" i="0" dirty="0">
                <a:latin typeface="Arial"/>
                <a:cs typeface="Arial"/>
              </a:rPr>
              <a:t>First Name, Last Name, Degree</a:t>
            </a:r>
          </a:p>
          <a:p>
            <a:pPr algn="r" eaLnBrk="1" hangingPunct="1"/>
            <a:r>
              <a:rPr lang="en-US" sz="5400" b="0" i="0" dirty="0">
                <a:latin typeface="Arial"/>
                <a:cs typeface="Arial"/>
              </a:rPr>
              <a:t>University of Maryland School of Nursing</a:t>
            </a:r>
          </a:p>
          <a:p>
            <a:pPr algn="r" eaLnBrk="1" hangingPunct="1"/>
            <a:endParaRPr lang="en-US" sz="3000" b="0" i="0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97247448"/>
      </p:ext>
    </p:extLst>
  </p:cSld>
  <p:clrMapOvr>
    <a:masterClrMapping/>
  </p:clrMapOvr>
</p:sld>
</file>

<file path=ppt/theme/theme1.xml><?xml version="1.0" encoding="utf-8"?>
<a:theme xmlns:a="http://schemas.openxmlformats.org/drawingml/2006/main" name="Poster Option 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Poster Option B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Poster Option C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SON-Research-Poster-Temp-36x48-v1 2.potx</Template>
  <TotalTime>67</TotalTime>
  <Words>102</Words>
  <Application>Microsoft Macintosh PowerPoint</Application>
  <PresentationFormat>Custom</PresentationFormat>
  <Paragraphs>60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3</vt:i4>
      </vt:variant>
      <vt:variant>
        <vt:lpstr>Slide Titles</vt:lpstr>
      </vt:variant>
      <vt:variant>
        <vt:i4>3</vt:i4>
      </vt:variant>
    </vt:vector>
  </HeadingPairs>
  <TitlesOfParts>
    <vt:vector size="6" baseType="lpstr">
      <vt:lpstr>Poster Option A</vt:lpstr>
      <vt:lpstr>Poster Option B</vt:lpstr>
      <vt:lpstr>Poster Option C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Michelle Baffuto</dc:creator>
  <cp:lastModifiedBy>Michelle Baffuto</cp:lastModifiedBy>
  <cp:revision>9</cp:revision>
  <dcterms:created xsi:type="dcterms:W3CDTF">2017-08-31T15:39:41Z</dcterms:created>
  <dcterms:modified xsi:type="dcterms:W3CDTF">2017-09-06T20:55:16Z</dcterms:modified>
</cp:coreProperties>
</file>