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0" r:id="rId2"/>
    <p:sldMasterId id="2147483652" r:id="rId3"/>
  </p:sldMasterIdLst>
  <p:sldIdLst>
    <p:sldId id="256" r:id="rId4"/>
    <p:sldId id="257" r:id="rId5"/>
    <p:sldId id="258" r:id="rId6"/>
  </p:sldIdLst>
  <p:sldSz cx="43891200" cy="32918400"/>
  <p:notesSz cx="6858000" cy="9144000"/>
  <p:defaultTextStyle>
    <a:defPPr>
      <a:defRPr lang="en-US"/>
    </a:defPPr>
    <a:lvl1pPr marL="0" algn="l" defTabSz="2194514" rtl="0" eaLnBrk="1" latinLnBrk="0" hangingPunct="1">
      <a:defRPr sz="8700" kern="1200">
        <a:solidFill>
          <a:schemeClr val="tx1"/>
        </a:solidFill>
        <a:latin typeface="+mn-lt"/>
        <a:ea typeface="+mn-ea"/>
        <a:cs typeface="+mn-cs"/>
      </a:defRPr>
    </a:lvl1pPr>
    <a:lvl2pPr marL="2194514" algn="l" defTabSz="2194514" rtl="0" eaLnBrk="1" latinLnBrk="0" hangingPunct="1">
      <a:defRPr sz="8700" kern="1200">
        <a:solidFill>
          <a:schemeClr val="tx1"/>
        </a:solidFill>
        <a:latin typeface="+mn-lt"/>
        <a:ea typeface="+mn-ea"/>
        <a:cs typeface="+mn-cs"/>
      </a:defRPr>
    </a:lvl2pPr>
    <a:lvl3pPr marL="4389028" algn="l" defTabSz="2194514" rtl="0" eaLnBrk="1" latinLnBrk="0" hangingPunct="1">
      <a:defRPr sz="8700" kern="1200">
        <a:solidFill>
          <a:schemeClr val="tx1"/>
        </a:solidFill>
        <a:latin typeface="+mn-lt"/>
        <a:ea typeface="+mn-ea"/>
        <a:cs typeface="+mn-cs"/>
      </a:defRPr>
    </a:lvl3pPr>
    <a:lvl4pPr marL="6583543" algn="l" defTabSz="2194514" rtl="0" eaLnBrk="1" latinLnBrk="0" hangingPunct="1">
      <a:defRPr sz="8700" kern="1200">
        <a:solidFill>
          <a:schemeClr val="tx1"/>
        </a:solidFill>
        <a:latin typeface="+mn-lt"/>
        <a:ea typeface="+mn-ea"/>
        <a:cs typeface="+mn-cs"/>
      </a:defRPr>
    </a:lvl4pPr>
    <a:lvl5pPr marL="8778057" algn="l" defTabSz="2194514" rtl="0" eaLnBrk="1" latinLnBrk="0" hangingPunct="1">
      <a:defRPr sz="8700" kern="1200">
        <a:solidFill>
          <a:schemeClr val="tx1"/>
        </a:solidFill>
        <a:latin typeface="+mn-lt"/>
        <a:ea typeface="+mn-ea"/>
        <a:cs typeface="+mn-cs"/>
      </a:defRPr>
    </a:lvl5pPr>
    <a:lvl6pPr marL="10972571" algn="l" defTabSz="2194514" rtl="0" eaLnBrk="1" latinLnBrk="0" hangingPunct="1">
      <a:defRPr sz="8700" kern="1200">
        <a:solidFill>
          <a:schemeClr val="tx1"/>
        </a:solidFill>
        <a:latin typeface="+mn-lt"/>
        <a:ea typeface="+mn-ea"/>
        <a:cs typeface="+mn-cs"/>
      </a:defRPr>
    </a:lvl6pPr>
    <a:lvl7pPr marL="13167085" algn="l" defTabSz="2194514" rtl="0" eaLnBrk="1" latinLnBrk="0" hangingPunct="1">
      <a:defRPr sz="8700" kern="1200">
        <a:solidFill>
          <a:schemeClr val="tx1"/>
        </a:solidFill>
        <a:latin typeface="+mn-lt"/>
        <a:ea typeface="+mn-ea"/>
        <a:cs typeface="+mn-cs"/>
      </a:defRPr>
    </a:lvl7pPr>
    <a:lvl8pPr marL="15361599" algn="l" defTabSz="2194514" rtl="0" eaLnBrk="1" latinLnBrk="0" hangingPunct="1">
      <a:defRPr sz="8700" kern="1200">
        <a:solidFill>
          <a:schemeClr val="tx1"/>
        </a:solidFill>
        <a:latin typeface="+mn-lt"/>
        <a:ea typeface="+mn-ea"/>
        <a:cs typeface="+mn-cs"/>
      </a:defRPr>
    </a:lvl8pPr>
    <a:lvl9pPr marL="17556115" algn="l" defTabSz="2194514" rtl="0" eaLnBrk="1" latinLnBrk="0" hangingPunct="1">
      <a:defRPr sz="87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25" d="100"/>
          <a:sy n="25" d="100"/>
        </p:scale>
        <p:origin x="-1704" y="-112"/>
      </p:cViewPr>
      <p:guideLst>
        <p:guide orient="horz" pos="10368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9437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7088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8432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Relationship Id="rId3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theme" Target="../theme/theme2.xml"/><Relationship Id="rId3" Type="http://schemas.openxmlformats.org/officeDocument/2006/relationships/image" Target="../media/image2.emf"/></Relationships>
</file>

<file path=ppt/slideMasters/_rels/slideMaster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theme" Target="../theme/theme3.xml"/><Relationship Id="rId3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UM_School_Nursing_CMYK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791" y="1053139"/>
            <a:ext cx="8195216" cy="215498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0"/>
            <a:ext cx="1115094" cy="33009824"/>
          </a:xfrm>
          <a:prstGeom prst="rect">
            <a:avLst/>
          </a:prstGeom>
          <a:solidFill>
            <a:srgbClr val="BF0E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1159125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2194514" rtl="0" eaLnBrk="1" latinLnBrk="0" hangingPunct="1">
        <a:spcBef>
          <a:spcPct val="0"/>
        </a:spcBef>
        <a:buNone/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45886" indent="-1645886" algn="l" defTabSz="2194514" rtl="0" eaLnBrk="1" latinLnBrk="0" hangingPunct="1">
        <a:spcBef>
          <a:spcPct val="20000"/>
        </a:spcBef>
        <a:buFont typeface="Arial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6086" indent="-1371572" algn="l" defTabSz="2194514" rtl="0" eaLnBrk="1" latinLnBrk="0" hangingPunct="1">
        <a:spcBef>
          <a:spcPct val="20000"/>
        </a:spcBef>
        <a:buFont typeface="Arial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286" indent="-1097257" algn="l" defTabSz="2194514" rtl="0" eaLnBrk="1" latinLnBrk="0" hangingPunct="1">
        <a:spcBef>
          <a:spcPct val="20000"/>
        </a:spcBef>
        <a:buFont typeface="Arial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800" indent="-1097257" algn="l" defTabSz="2194514" rtl="0" eaLnBrk="1" latinLnBrk="0" hangingPunct="1">
        <a:spcBef>
          <a:spcPct val="20000"/>
        </a:spcBef>
        <a:buFont typeface="Arial"/>
        <a:buChar char="–"/>
        <a:defRPr sz="97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314" indent="-1097257" algn="l" defTabSz="2194514" rtl="0" eaLnBrk="1" latinLnBrk="0" hangingPunct="1">
        <a:spcBef>
          <a:spcPct val="20000"/>
        </a:spcBef>
        <a:buFont typeface="Arial"/>
        <a:buChar char="»"/>
        <a:defRPr sz="9700" kern="1200">
          <a:solidFill>
            <a:schemeClr val="tx1"/>
          </a:solidFill>
          <a:latin typeface="+mn-lt"/>
          <a:ea typeface="+mn-ea"/>
          <a:cs typeface="+mn-cs"/>
        </a:defRPr>
      </a:lvl5pPr>
      <a:lvl6pPr marL="12069828" indent="-1097257" algn="l" defTabSz="2194514" rtl="0" eaLnBrk="1" latinLnBrk="0" hangingPunct="1">
        <a:spcBef>
          <a:spcPct val="20000"/>
        </a:spcBef>
        <a:buFont typeface="Arial"/>
        <a:buChar char="•"/>
        <a:defRPr sz="97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342" indent="-1097257" algn="l" defTabSz="2194514" rtl="0" eaLnBrk="1" latinLnBrk="0" hangingPunct="1">
        <a:spcBef>
          <a:spcPct val="20000"/>
        </a:spcBef>
        <a:buFont typeface="Arial"/>
        <a:buChar char="•"/>
        <a:defRPr sz="97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8858" indent="-1097257" algn="l" defTabSz="2194514" rtl="0" eaLnBrk="1" latinLnBrk="0" hangingPunct="1">
        <a:spcBef>
          <a:spcPct val="20000"/>
        </a:spcBef>
        <a:buFont typeface="Arial"/>
        <a:buChar char="•"/>
        <a:defRPr sz="97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372" indent="-1097257" algn="l" defTabSz="2194514" rtl="0" eaLnBrk="1" latinLnBrk="0" hangingPunct="1">
        <a:spcBef>
          <a:spcPct val="20000"/>
        </a:spcBef>
        <a:buFont typeface="Arial"/>
        <a:buChar char="•"/>
        <a:defRPr sz="9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514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14" algn="l" defTabSz="2194514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028" algn="l" defTabSz="2194514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543" algn="l" defTabSz="2194514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057" algn="l" defTabSz="2194514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571" algn="l" defTabSz="2194514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085" algn="l" defTabSz="2194514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599" algn="l" defTabSz="2194514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115" algn="l" defTabSz="2194514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44013092" cy="5575452"/>
          </a:xfrm>
          <a:prstGeom prst="rect">
            <a:avLst/>
          </a:prstGeom>
          <a:solidFill>
            <a:srgbClr val="BF0E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pic>
        <p:nvPicPr>
          <p:cNvPr id="5" name="Picture 4" descr="UM_School_Nursing_white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0278" y="1700953"/>
            <a:ext cx="8137921" cy="2139914"/>
          </a:xfrm>
          <a:prstGeom prst="rect">
            <a:avLst/>
          </a:prstGeom>
        </p:spPr>
      </p:pic>
      <p:sp>
        <p:nvSpPr>
          <p:cNvPr id="6" name="Rectangle 5"/>
          <p:cNvSpPr/>
          <p:nvPr userDrawn="1"/>
        </p:nvSpPr>
        <p:spPr>
          <a:xfrm>
            <a:off x="0" y="31996902"/>
            <a:ext cx="44013092" cy="101292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4114937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ctr" defTabSz="2194514" rtl="0" eaLnBrk="1" latinLnBrk="0" hangingPunct="1">
        <a:spcBef>
          <a:spcPct val="0"/>
        </a:spcBef>
        <a:buNone/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45886" indent="-1645886" algn="l" defTabSz="2194514" rtl="0" eaLnBrk="1" latinLnBrk="0" hangingPunct="1">
        <a:spcBef>
          <a:spcPct val="20000"/>
        </a:spcBef>
        <a:buFont typeface="Arial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6086" indent="-1371572" algn="l" defTabSz="2194514" rtl="0" eaLnBrk="1" latinLnBrk="0" hangingPunct="1">
        <a:spcBef>
          <a:spcPct val="20000"/>
        </a:spcBef>
        <a:buFont typeface="Arial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286" indent="-1097257" algn="l" defTabSz="2194514" rtl="0" eaLnBrk="1" latinLnBrk="0" hangingPunct="1">
        <a:spcBef>
          <a:spcPct val="20000"/>
        </a:spcBef>
        <a:buFont typeface="Arial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800" indent="-1097257" algn="l" defTabSz="2194514" rtl="0" eaLnBrk="1" latinLnBrk="0" hangingPunct="1">
        <a:spcBef>
          <a:spcPct val="20000"/>
        </a:spcBef>
        <a:buFont typeface="Arial"/>
        <a:buChar char="–"/>
        <a:defRPr sz="97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314" indent="-1097257" algn="l" defTabSz="2194514" rtl="0" eaLnBrk="1" latinLnBrk="0" hangingPunct="1">
        <a:spcBef>
          <a:spcPct val="20000"/>
        </a:spcBef>
        <a:buFont typeface="Arial"/>
        <a:buChar char="»"/>
        <a:defRPr sz="9700" kern="1200">
          <a:solidFill>
            <a:schemeClr val="tx1"/>
          </a:solidFill>
          <a:latin typeface="+mn-lt"/>
          <a:ea typeface="+mn-ea"/>
          <a:cs typeface="+mn-cs"/>
        </a:defRPr>
      </a:lvl5pPr>
      <a:lvl6pPr marL="12069828" indent="-1097257" algn="l" defTabSz="2194514" rtl="0" eaLnBrk="1" latinLnBrk="0" hangingPunct="1">
        <a:spcBef>
          <a:spcPct val="20000"/>
        </a:spcBef>
        <a:buFont typeface="Arial"/>
        <a:buChar char="•"/>
        <a:defRPr sz="97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342" indent="-1097257" algn="l" defTabSz="2194514" rtl="0" eaLnBrk="1" latinLnBrk="0" hangingPunct="1">
        <a:spcBef>
          <a:spcPct val="20000"/>
        </a:spcBef>
        <a:buFont typeface="Arial"/>
        <a:buChar char="•"/>
        <a:defRPr sz="97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8858" indent="-1097257" algn="l" defTabSz="2194514" rtl="0" eaLnBrk="1" latinLnBrk="0" hangingPunct="1">
        <a:spcBef>
          <a:spcPct val="20000"/>
        </a:spcBef>
        <a:buFont typeface="Arial"/>
        <a:buChar char="•"/>
        <a:defRPr sz="97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372" indent="-1097257" algn="l" defTabSz="2194514" rtl="0" eaLnBrk="1" latinLnBrk="0" hangingPunct="1">
        <a:spcBef>
          <a:spcPct val="20000"/>
        </a:spcBef>
        <a:buFont typeface="Arial"/>
        <a:buChar char="•"/>
        <a:defRPr sz="9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514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14" algn="l" defTabSz="2194514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028" algn="l" defTabSz="2194514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543" algn="l" defTabSz="2194514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057" algn="l" defTabSz="2194514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571" algn="l" defTabSz="2194514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085" algn="l" defTabSz="2194514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599" algn="l" defTabSz="2194514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115" algn="l" defTabSz="2194514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31996902"/>
            <a:ext cx="44013092" cy="101292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pic>
        <p:nvPicPr>
          <p:cNvPr id="3" name="Picture 2" descr="UM_School_Nursing_CMYK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347" y="1053139"/>
            <a:ext cx="8195216" cy="2154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3371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ctr" defTabSz="2194514" rtl="0" eaLnBrk="1" latinLnBrk="0" hangingPunct="1">
        <a:spcBef>
          <a:spcPct val="0"/>
        </a:spcBef>
        <a:buNone/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45886" indent="-1645886" algn="l" defTabSz="2194514" rtl="0" eaLnBrk="1" latinLnBrk="0" hangingPunct="1">
        <a:spcBef>
          <a:spcPct val="20000"/>
        </a:spcBef>
        <a:buFont typeface="Arial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6086" indent="-1371572" algn="l" defTabSz="2194514" rtl="0" eaLnBrk="1" latinLnBrk="0" hangingPunct="1">
        <a:spcBef>
          <a:spcPct val="20000"/>
        </a:spcBef>
        <a:buFont typeface="Arial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286" indent="-1097257" algn="l" defTabSz="2194514" rtl="0" eaLnBrk="1" latinLnBrk="0" hangingPunct="1">
        <a:spcBef>
          <a:spcPct val="20000"/>
        </a:spcBef>
        <a:buFont typeface="Arial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800" indent="-1097257" algn="l" defTabSz="2194514" rtl="0" eaLnBrk="1" latinLnBrk="0" hangingPunct="1">
        <a:spcBef>
          <a:spcPct val="20000"/>
        </a:spcBef>
        <a:buFont typeface="Arial"/>
        <a:buChar char="–"/>
        <a:defRPr sz="97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314" indent="-1097257" algn="l" defTabSz="2194514" rtl="0" eaLnBrk="1" latinLnBrk="0" hangingPunct="1">
        <a:spcBef>
          <a:spcPct val="20000"/>
        </a:spcBef>
        <a:buFont typeface="Arial"/>
        <a:buChar char="»"/>
        <a:defRPr sz="9700" kern="1200">
          <a:solidFill>
            <a:schemeClr val="tx1"/>
          </a:solidFill>
          <a:latin typeface="+mn-lt"/>
          <a:ea typeface="+mn-ea"/>
          <a:cs typeface="+mn-cs"/>
        </a:defRPr>
      </a:lvl5pPr>
      <a:lvl6pPr marL="12069828" indent="-1097257" algn="l" defTabSz="2194514" rtl="0" eaLnBrk="1" latinLnBrk="0" hangingPunct="1">
        <a:spcBef>
          <a:spcPct val="20000"/>
        </a:spcBef>
        <a:buFont typeface="Arial"/>
        <a:buChar char="•"/>
        <a:defRPr sz="97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342" indent="-1097257" algn="l" defTabSz="2194514" rtl="0" eaLnBrk="1" latinLnBrk="0" hangingPunct="1">
        <a:spcBef>
          <a:spcPct val="20000"/>
        </a:spcBef>
        <a:buFont typeface="Arial"/>
        <a:buChar char="•"/>
        <a:defRPr sz="97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8858" indent="-1097257" algn="l" defTabSz="2194514" rtl="0" eaLnBrk="1" latinLnBrk="0" hangingPunct="1">
        <a:spcBef>
          <a:spcPct val="20000"/>
        </a:spcBef>
        <a:buFont typeface="Arial"/>
        <a:buChar char="•"/>
        <a:defRPr sz="97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372" indent="-1097257" algn="l" defTabSz="2194514" rtl="0" eaLnBrk="1" latinLnBrk="0" hangingPunct="1">
        <a:spcBef>
          <a:spcPct val="20000"/>
        </a:spcBef>
        <a:buFont typeface="Arial"/>
        <a:buChar char="•"/>
        <a:defRPr sz="9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514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14" algn="l" defTabSz="2194514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028" algn="l" defTabSz="2194514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543" algn="l" defTabSz="2194514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057" algn="l" defTabSz="2194514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571" algn="l" defTabSz="2194514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085" algn="l" defTabSz="2194514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599" algn="l" defTabSz="2194514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115" algn="l" defTabSz="2194514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7"/>
          <p:cNvSpPr txBox="1">
            <a:spLocks noChangeArrowheads="1"/>
          </p:cNvSpPr>
          <p:nvPr/>
        </p:nvSpPr>
        <p:spPr bwMode="auto">
          <a:xfrm>
            <a:off x="1881445" y="8169753"/>
            <a:ext cx="8056485" cy="69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 dirty="0">
                <a:latin typeface="Arial"/>
                <a:cs typeface="Arial"/>
              </a:rPr>
              <a:t>Sample Background</a:t>
            </a:r>
          </a:p>
        </p:txBody>
      </p:sp>
      <p:sp>
        <p:nvSpPr>
          <p:cNvPr id="5" name="Text Box 162"/>
          <p:cNvSpPr txBox="1">
            <a:spLocks noChangeArrowheads="1"/>
          </p:cNvSpPr>
          <p:nvPr/>
        </p:nvSpPr>
        <p:spPr bwMode="auto">
          <a:xfrm>
            <a:off x="1881445" y="6996591"/>
            <a:ext cx="8056485" cy="8636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 dirty="0">
                <a:solidFill>
                  <a:schemeClr val="bg1"/>
                </a:solidFill>
                <a:latin typeface="Arial Black"/>
                <a:cs typeface="Arial Black"/>
              </a:rPr>
              <a:t>Background</a:t>
            </a:r>
          </a:p>
        </p:txBody>
      </p:sp>
      <p:sp>
        <p:nvSpPr>
          <p:cNvPr id="6" name="Text Box 161"/>
          <p:cNvSpPr txBox="1">
            <a:spLocks noChangeArrowheads="1"/>
          </p:cNvSpPr>
          <p:nvPr/>
        </p:nvSpPr>
        <p:spPr bwMode="auto">
          <a:xfrm>
            <a:off x="1881445" y="16681928"/>
            <a:ext cx="805648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defTabSz="61277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61277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61277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61277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61277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>
                <a:latin typeface="Arial"/>
                <a:cs typeface="Arial"/>
              </a:rPr>
              <a:t>Sample Objectives</a:t>
            </a:r>
            <a:endParaRPr lang="en-US" sz="2400">
              <a:latin typeface="Arial"/>
              <a:cs typeface="Arial"/>
            </a:endParaRPr>
          </a:p>
        </p:txBody>
      </p:sp>
      <p:sp>
        <p:nvSpPr>
          <p:cNvPr id="7" name="Text Box 163"/>
          <p:cNvSpPr txBox="1">
            <a:spLocks noChangeArrowheads="1"/>
          </p:cNvSpPr>
          <p:nvPr/>
        </p:nvSpPr>
        <p:spPr bwMode="auto">
          <a:xfrm>
            <a:off x="1881445" y="15538928"/>
            <a:ext cx="8056485" cy="83026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Objectives</a:t>
            </a:r>
          </a:p>
        </p:txBody>
      </p:sp>
      <p:sp>
        <p:nvSpPr>
          <p:cNvPr id="8" name="Text Box 164"/>
          <p:cNvSpPr txBox="1">
            <a:spLocks noChangeArrowheads="1"/>
          </p:cNvSpPr>
          <p:nvPr/>
        </p:nvSpPr>
        <p:spPr bwMode="auto">
          <a:xfrm>
            <a:off x="14454445" y="7026753"/>
            <a:ext cx="15849600" cy="8334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Methods</a:t>
            </a:r>
          </a:p>
        </p:txBody>
      </p:sp>
      <p:sp>
        <p:nvSpPr>
          <p:cNvPr id="9" name="Text Box 165"/>
          <p:cNvSpPr txBox="1">
            <a:spLocks noChangeArrowheads="1"/>
          </p:cNvSpPr>
          <p:nvPr/>
        </p:nvSpPr>
        <p:spPr bwMode="auto">
          <a:xfrm>
            <a:off x="14606845" y="24408290"/>
            <a:ext cx="15697200" cy="83026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Results</a:t>
            </a:r>
          </a:p>
        </p:txBody>
      </p:sp>
      <p:sp>
        <p:nvSpPr>
          <p:cNvPr id="10" name="Text Box 156"/>
          <p:cNvSpPr txBox="1">
            <a:spLocks noChangeArrowheads="1"/>
          </p:cNvSpPr>
          <p:nvPr/>
        </p:nvSpPr>
        <p:spPr bwMode="auto">
          <a:xfrm>
            <a:off x="34647445" y="8393590"/>
            <a:ext cx="8458200" cy="634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 dirty="0">
                <a:latin typeface="Arial"/>
                <a:cs typeface="Arial"/>
              </a:rPr>
              <a:t>Conclusion</a:t>
            </a:r>
          </a:p>
        </p:txBody>
      </p:sp>
      <p:sp>
        <p:nvSpPr>
          <p:cNvPr id="11" name="Text Box 166"/>
          <p:cNvSpPr txBox="1">
            <a:spLocks noChangeArrowheads="1"/>
          </p:cNvSpPr>
          <p:nvPr/>
        </p:nvSpPr>
        <p:spPr bwMode="auto">
          <a:xfrm>
            <a:off x="34647445" y="7026753"/>
            <a:ext cx="8056485" cy="8334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 dirty="0">
                <a:solidFill>
                  <a:schemeClr val="bg1"/>
                </a:solidFill>
                <a:latin typeface="Arial Black"/>
                <a:cs typeface="Arial Black"/>
              </a:rPr>
              <a:t>Conclusions</a:t>
            </a:r>
          </a:p>
        </p:txBody>
      </p:sp>
      <p:sp>
        <p:nvSpPr>
          <p:cNvPr id="12" name="Text Box 152"/>
          <p:cNvSpPr txBox="1">
            <a:spLocks noChangeArrowheads="1"/>
          </p:cNvSpPr>
          <p:nvPr/>
        </p:nvSpPr>
        <p:spPr bwMode="auto">
          <a:xfrm>
            <a:off x="34647445" y="16712091"/>
            <a:ext cx="8458200" cy="665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000" dirty="0">
                <a:latin typeface="Arial"/>
                <a:cs typeface="Arial"/>
              </a:rPr>
              <a:t>References</a:t>
            </a:r>
          </a:p>
        </p:txBody>
      </p:sp>
      <p:sp>
        <p:nvSpPr>
          <p:cNvPr id="13" name="Text Box 167"/>
          <p:cNvSpPr txBox="1">
            <a:spLocks noChangeArrowheads="1"/>
          </p:cNvSpPr>
          <p:nvPr/>
        </p:nvSpPr>
        <p:spPr bwMode="auto">
          <a:xfrm>
            <a:off x="34647445" y="15569091"/>
            <a:ext cx="8458200" cy="83343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Bibliography</a:t>
            </a:r>
          </a:p>
        </p:txBody>
      </p:sp>
      <p:sp>
        <p:nvSpPr>
          <p:cNvPr id="14" name="Text Box 161"/>
          <p:cNvSpPr txBox="1">
            <a:spLocks noChangeArrowheads="1"/>
          </p:cNvSpPr>
          <p:nvPr/>
        </p:nvSpPr>
        <p:spPr bwMode="auto">
          <a:xfrm>
            <a:off x="1881445" y="25551290"/>
            <a:ext cx="7618155" cy="1188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 dirty="0">
                <a:latin typeface="Arial"/>
                <a:cs typeface="Arial"/>
              </a:rPr>
              <a:t>Development</a:t>
            </a: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</p:txBody>
      </p:sp>
      <p:sp>
        <p:nvSpPr>
          <p:cNvPr id="15" name="Text Box 164"/>
          <p:cNvSpPr txBox="1">
            <a:spLocks noChangeArrowheads="1"/>
          </p:cNvSpPr>
          <p:nvPr/>
        </p:nvSpPr>
        <p:spPr bwMode="auto">
          <a:xfrm>
            <a:off x="1881445" y="24411466"/>
            <a:ext cx="7618155" cy="82708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Development</a:t>
            </a:r>
          </a:p>
        </p:txBody>
      </p:sp>
      <p:sp>
        <p:nvSpPr>
          <p:cNvPr id="16" name="Text Box 164"/>
          <p:cNvSpPr txBox="1">
            <a:spLocks noChangeArrowheads="1"/>
          </p:cNvSpPr>
          <p:nvPr/>
        </p:nvSpPr>
        <p:spPr bwMode="auto">
          <a:xfrm>
            <a:off x="14454445" y="15538928"/>
            <a:ext cx="15849600" cy="83026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Figures</a:t>
            </a:r>
          </a:p>
        </p:txBody>
      </p:sp>
      <p:sp>
        <p:nvSpPr>
          <p:cNvPr id="17" name="Text Box 152"/>
          <p:cNvSpPr txBox="1">
            <a:spLocks noChangeArrowheads="1"/>
          </p:cNvSpPr>
          <p:nvPr/>
        </p:nvSpPr>
        <p:spPr bwMode="auto">
          <a:xfrm>
            <a:off x="34647445" y="25551290"/>
            <a:ext cx="8458200" cy="6647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000">
                <a:latin typeface="Arial"/>
                <a:cs typeface="Arial"/>
              </a:rPr>
              <a:t>Notes</a:t>
            </a:r>
          </a:p>
        </p:txBody>
      </p:sp>
      <p:sp>
        <p:nvSpPr>
          <p:cNvPr id="18" name="Text Box 167"/>
          <p:cNvSpPr txBox="1">
            <a:spLocks noChangeArrowheads="1"/>
          </p:cNvSpPr>
          <p:nvPr/>
        </p:nvSpPr>
        <p:spPr bwMode="auto">
          <a:xfrm>
            <a:off x="34647445" y="24408290"/>
            <a:ext cx="8458200" cy="8334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Notes</a:t>
            </a:r>
          </a:p>
        </p:txBody>
      </p:sp>
      <p:sp>
        <p:nvSpPr>
          <p:cNvPr id="19" name="Text Box 156"/>
          <p:cNvSpPr txBox="1">
            <a:spLocks noChangeArrowheads="1"/>
          </p:cNvSpPr>
          <p:nvPr/>
        </p:nvSpPr>
        <p:spPr bwMode="auto">
          <a:xfrm>
            <a:off x="14606845" y="25581453"/>
            <a:ext cx="11734800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000">
                <a:latin typeface="Arial"/>
                <a:cs typeface="Arial"/>
              </a:rPr>
              <a:t>Results</a:t>
            </a:r>
          </a:p>
          <a:p>
            <a:pPr eaLnBrk="1" hangingPunct="1"/>
            <a:endParaRPr lang="en-US" sz="3000">
              <a:latin typeface="Arial"/>
              <a:cs typeface="Arial"/>
            </a:endParaRPr>
          </a:p>
        </p:txBody>
      </p:sp>
      <p:sp>
        <p:nvSpPr>
          <p:cNvPr id="20" name="Text Box 156"/>
          <p:cNvSpPr txBox="1">
            <a:spLocks noChangeArrowheads="1"/>
          </p:cNvSpPr>
          <p:nvPr/>
        </p:nvSpPr>
        <p:spPr bwMode="auto">
          <a:xfrm>
            <a:off x="14454445" y="8169753"/>
            <a:ext cx="15697200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000">
                <a:latin typeface="Arial"/>
                <a:cs typeface="Arial"/>
              </a:rPr>
              <a:t>Results</a:t>
            </a:r>
          </a:p>
          <a:p>
            <a:pPr eaLnBrk="1" hangingPunct="1"/>
            <a:endParaRPr lang="en-US" sz="3000">
              <a:latin typeface="Arial"/>
              <a:cs typeface="Arial"/>
            </a:endParaRPr>
          </a:p>
        </p:txBody>
      </p:sp>
      <p:sp>
        <p:nvSpPr>
          <p:cNvPr id="21" name="Text Box 156"/>
          <p:cNvSpPr txBox="1">
            <a:spLocks noChangeArrowheads="1"/>
          </p:cNvSpPr>
          <p:nvPr/>
        </p:nvSpPr>
        <p:spPr bwMode="auto">
          <a:xfrm>
            <a:off x="14454445" y="1166835"/>
            <a:ext cx="15849600" cy="368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8800" dirty="0">
                <a:solidFill>
                  <a:srgbClr val="BF0E2F"/>
                </a:solidFill>
                <a:latin typeface="Arial Black"/>
                <a:cs typeface="Arial Black"/>
              </a:rPr>
              <a:t>Sample Title</a:t>
            </a:r>
          </a:p>
          <a:p>
            <a:pPr algn="ctr" eaLnBrk="1" hangingPunct="1"/>
            <a:r>
              <a:rPr lang="en-US" sz="5400" b="0" i="0" dirty="0">
                <a:latin typeface="Arial"/>
                <a:cs typeface="Arial"/>
              </a:rPr>
              <a:t>First Name, Last Name, Degree</a:t>
            </a:r>
          </a:p>
          <a:p>
            <a:pPr algn="ctr" eaLnBrk="1" hangingPunct="1"/>
            <a:r>
              <a:rPr lang="en-US" sz="5400" b="0" i="0" dirty="0">
                <a:latin typeface="Arial"/>
                <a:cs typeface="Arial"/>
              </a:rPr>
              <a:t>University of Maryland School of Nursing</a:t>
            </a:r>
          </a:p>
          <a:p>
            <a:pPr algn="ctr" eaLnBrk="1" hangingPunct="1"/>
            <a:endParaRPr lang="en-US" sz="3000" b="0" i="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30672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47"/>
          <p:cNvSpPr txBox="1">
            <a:spLocks noChangeArrowheads="1"/>
          </p:cNvSpPr>
          <p:nvPr/>
        </p:nvSpPr>
        <p:spPr bwMode="auto">
          <a:xfrm>
            <a:off x="1881445" y="8169753"/>
            <a:ext cx="8056485" cy="69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 dirty="0">
                <a:latin typeface="Arial"/>
                <a:cs typeface="Arial"/>
              </a:rPr>
              <a:t>Sample Background</a:t>
            </a:r>
          </a:p>
        </p:txBody>
      </p:sp>
      <p:sp>
        <p:nvSpPr>
          <p:cNvPr id="3" name="Text Box 162"/>
          <p:cNvSpPr txBox="1">
            <a:spLocks noChangeArrowheads="1"/>
          </p:cNvSpPr>
          <p:nvPr/>
        </p:nvSpPr>
        <p:spPr bwMode="auto">
          <a:xfrm>
            <a:off x="1881445" y="6996591"/>
            <a:ext cx="8056485" cy="8636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 dirty="0">
                <a:solidFill>
                  <a:schemeClr val="bg1"/>
                </a:solidFill>
                <a:latin typeface="Arial Black"/>
                <a:cs typeface="Arial Black"/>
              </a:rPr>
              <a:t>Background</a:t>
            </a:r>
          </a:p>
        </p:txBody>
      </p:sp>
      <p:sp>
        <p:nvSpPr>
          <p:cNvPr id="4" name="Text Box 161"/>
          <p:cNvSpPr txBox="1">
            <a:spLocks noChangeArrowheads="1"/>
          </p:cNvSpPr>
          <p:nvPr/>
        </p:nvSpPr>
        <p:spPr bwMode="auto">
          <a:xfrm>
            <a:off x="1881445" y="16681928"/>
            <a:ext cx="805648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defTabSz="61277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61277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61277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61277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61277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>
                <a:latin typeface="Arial"/>
                <a:cs typeface="Arial"/>
              </a:rPr>
              <a:t>Sample Objectives</a:t>
            </a:r>
            <a:endParaRPr lang="en-US" sz="2400">
              <a:latin typeface="Arial"/>
              <a:cs typeface="Arial"/>
            </a:endParaRPr>
          </a:p>
        </p:txBody>
      </p:sp>
      <p:sp>
        <p:nvSpPr>
          <p:cNvPr id="5" name="Text Box 163"/>
          <p:cNvSpPr txBox="1">
            <a:spLocks noChangeArrowheads="1"/>
          </p:cNvSpPr>
          <p:nvPr/>
        </p:nvSpPr>
        <p:spPr bwMode="auto">
          <a:xfrm>
            <a:off x="1881445" y="15538928"/>
            <a:ext cx="8056485" cy="83026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Objectives</a:t>
            </a:r>
          </a:p>
        </p:txBody>
      </p:sp>
      <p:sp>
        <p:nvSpPr>
          <p:cNvPr id="6" name="Text Box 164"/>
          <p:cNvSpPr txBox="1">
            <a:spLocks noChangeArrowheads="1"/>
          </p:cNvSpPr>
          <p:nvPr/>
        </p:nvSpPr>
        <p:spPr bwMode="auto">
          <a:xfrm>
            <a:off x="14454445" y="7026753"/>
            <a:ext cx="15849600" cy="8334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Methods</a:t>
            </a:r>
          </a:p>
        </p:txBody>
      </p:sp>
      <p:sp>
        <p:nvSpPr>
          <p:cNvPr id="7" name="Text Box 165"/>
          <p:cNvSpPr txBox="1">
            <a:spLocks noChangeArrowheads="1"/>
          </p:cNvSpPr>
          <p:nvPr/>
        </p:nvSpPr>
        <p:spPr bwMode="auto">
          <a:xfrm>
            <a:off x="14606845" y="24408290"/>
            <a:ext cx="15697200" cy="83026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Results</a:t>
            </a:r>
          </a:p>
        </p:txBody>
      </p:sp>
      <p:sp>
        <p:nvSpPr>
          <p:cNvPr id="8" name="Text Box 156"/>
          <p:cNvSpPr txBox="1">
            <a:spLocks noChangeArrowheads="1"/>
          </p:cNvSpPr>
          <p:nvPr/>
        </p:nvSpPr>
        <p:spPr bwMode="auto">
          <a:xfrm>
            <a:off x="34647445" y="8393590"/>
            <a:ext cx="8458200" cy="634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 dirty="0">
                <a:latin typeface="Arial"/>
                <a:cs typeface="Arial"/>
              </a:rPr>
              <a:t>Conclusion</a:t>
            </a:r>
          </a:p>
        </p:txBody>
      </p:sp>
      <p:sp>
        <p:nvSpPr>
          <p:cNvPr id="9" name="Text Box 166"/>
          <p:cNvSpPr txBox="1">
            <a:spLocks noChangeArrowheads="1"/>
          </p:cNvSpPr>
          <p:nvPr/>
        </p:nvSpPr>
        <p:spPr bwMode="auto">
          <a:xfrm>
            <a:off x="34647445" y="7026753"/>
            <a:ext cx="8056485" cy="8334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 dirty="0">
                <a:solidFill>
                  <a:schemeClr val="bg1"/>
                </a:solidFill>
                <a:latin typeface="Arial Black"/>
                <a:cs typeface="Arial Black"/>
              </a:rPr>
              <a:t>Conclusions</a:t>
            </a:r>
          </a:p>
        </p:txBody>
      </p:sp>
      <p:sp>
        <p:nvSpPr>
          <p:cNvPr id="10" name="Text Box 152"/>
          <p:cNvSpPr txBox="1">
            <a:spLocks noChangeArrowheads="1"/>
          </p:cNvSpPr>
          <p:nvPr/>
        </p:nvSpPr>
        <p:spPr bwMode="auto">
          <a:xfrm>
            <a:off x="34647445" y="16712091"/>
            <a:ext cx="8458200" cy="665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000" dirty="0">
                <a:latin typeface="Arial"/>
                <a:cs typeface="Arial"/>
              </a:rPr>
              <a:t>References</a:t>
            </a:r>
          </a:p>
        </p:txBody>
      </p:sp>
      <p:sp>
        <p:nvSpPr>
          <p:cNvPr id="11" name="Text Box 167"/>
          <p:cNvSpPr txBox="1">
            <a:spLocks noChangeArrowheads="1"/>
          </p:cNvSpPr>
          <p:nvPr/>
        </p:nvSpPr>
        <p:spPr bwMode="auto">
          <a:xfrm>
            <a:off x="34647445" y="15569091"/>
            <a:ext cx="8458200" cy="83343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Bibliography</a:t>
            </a:r>
          </a:p>
        </p:txBody>
      </p:sp>
      <p:sp>
        <p:nvSpPr>
          <p:cNvPr id="12" name="Text Box 161"/>
          <p:cNvSpPr txBox="1">
            <a:spLocks noChangeArrowheads="1"/>
          </p:cNvSpPr>
          <p:nvPr/>
        </p:nvSpPr>
        <p:spPr bwMode="auto">
          <a:xfrm>
            <a:off x="1881445" y="25551290"/>
            <a:ext cx="7618155" cy="1188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 dirty="0">
                <a:latin typeface="Arial"/>
                <a:cs typeface="Arial"/>
              </a:rPr>
              <a:t>Development</a:t>
            </a: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</p:txBody>
      </p:sp>
      <p:sp>
        <p:nvSpPr>
          <p:cNvPr id="13" name="Text Box 164"/>
          <p:cNvSpPr txBox="1">
            <a:spLocks noChangeArrowheads="1"/>
          </p:cNvSpPr>
          <p:nvPr/>
        </p:nvSpPr>
        <p:spPr bwMode="auto">
          <a:xfrm>
            <a:off x="1881445" y="24411466"/>
            <a:ext cx="7618155" cy="82708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Development</a:t>
            </a:r>
          </a:p>
        </p:txBody>
      </p:sp>
      <p:sp>
        <p:nvSpPr>
          <p:cNvPr id="14" name="Text Box 164"/>
          <p:cNvSpPr txBox="1">
            <a:spLocks noChangeArrowheads="1"/>
          </p:cNvSpPr>
          <p:nvPr/>
        </p:nvSpPr>
        <p:spPr bwMode="auto">
          <a:xfrm>
            <a:off x="14454445" y="15538928"/>
            <a:ext cx="15849600" cy="83026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Figures</a:t>
            </a:r>
          </a:p>
        </p:txBody>
      </p:sp>
      <p:sp>
        <p:nvSpPr>
          <p:cNvPr id="15" name="Text Box 152"/>
          <p:cNvSpPr txBox="1">
            <a:spLocks noChangeArrowheads="1"/>
          </p:cNvSpPr>
          <p:nvPr/>
        </p:nvSpPr>
        <p:spPr bwMode="auto">
          <a:xfrm>
            <a:off x="34647445" y="25551290"/>
            <a:ext cx="8458200" cy="6647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000">
                <a:latin typeface="Arial"/>
                <a:cs typeface="Arial"/>
              </a:rPr>
              <a:t>Notes</a:t>
            </a:r>
          </a:p>
        </p:txBody>
      </p:sp>
      <p:sp>
        <p:nvSpPr>
          <p:cNvPr id="16" name="Text Box 167"/>
          <p:cNvSpPr txBox="1">
            <a:spLocks noChangeArrowheads="1"/>
          </p:cNvSpPr>
          <p:nvPr/>
        </p:nvSpPr>
        <p:spPr bwMode="auto">
          <a:xfrm>
            <a:off x="34647445" y="24408290"/>
            <a:ext cx="8458200" cy="8334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Notes</a:t>
            </a:r>
          </a:p>
        </p:txBody>
      </p:sp>
      <p:sp>
        <p:nvSpPr>
          <p:cNvPr id="17" name="Text Box 156"/>
          <p:cNvSpPr txBox="1">
            <a:spLocks noChangeArrowheads="1"/>
          </p:cNvSpPr>
          <p:nvPr/>
        </p:nvSpPr>
        <p:spPr bwMode="auto">
          <a:xfrm>
            <a:off x="14606845" y="25581453"/>
            <a:ext cx="11734800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000">
                <a:latin typeface="Arial"/>
                <a:cs typeface="Arial"/>
              </a:rPr>
              <a:t>Results</a:t>
            </a:r>
          </a:p>
          <a:p>
            <a:pPr eaLnBrk="1" hangingPunct="1"/>
            <a:endParaRPr lang="en-US" sz="3000">
              <a:latin typeface="Arial"/>
              <a:cs typeface="Arial"/>
            </a:endParaRPr>
          </a:p>
        </p:txBody>
      </p:sp>
      <p:sp>
        <p:nvSpPr>
          <p:cNvPr id="18" name="Text Box 156"/>
          <p:cNvSpPr txBox="1">
            <a:spLocks noChangeArrowheads="1"/>
          </p:cNvSpPr>
          <p:nvPr/>
        </p:nvSpPr>
        <p:spPr bwMode="auto">
          <a:xfrm>
            <a:off x="14454445" y="8169753"/>
            <a:ext cx="15697200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000">
                <a:latin typeface="Arial"/>
                <a:cs typeface="Arial"/>
              </a:rPr>
              <a:t>Results</a:t>
            </a:r>
          </a:p>
          <a:p>
            <a:pPr eaLnBrk="1" hangingPunct="1"/>
            <a:endParaRPr lang="en-US" sz="3000">
              <a:latin typeface="Arial"/>
              <a:cs typeface="Arial"/>
            </a:endParaRPr>
          </a:p>
        </p:txBody>
      </p:sp>
      <p:sp>
        <p:nvSpPr>
          <p:cNvPr id="19" name="Text Box 156"/>
          <p:cNvSpPr txBox="1">
            <a:spLocks noChangeArrowheads="1"/>
          </p:cNvSpPr>
          <p:nvPr/>
        </p:nvSpPr>
        <p:spPr bwMode="auto">
          <a:xfrm>
            <a:off x="14454445" y="1166835"/>
            <a:ext cx="15849600" cy="368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8800" dirty="0">
                <a:solidFill>
                  <a:srgbClr val="FFFFFF"/>
                </a:solidFill>
                <a:latin typeface="Arial Black"/>
                <a:cs typeface="Arial Black"/>
              </a:rPr>
              <a:t>Sample Title</a:t>
            </a:r>
          </a:p>
          <a:p>
            <a:pPr algn="ctr" eaLnBrk="1" hangingPunct="1"/>
            <a:r>
              <a:rPr lang="en-US" sz="5400" b="0" i="0" dirty="0">
                <a:solidFill>
                  <a:srgbClr val="FFFFFF"/>
                </a:solidFill>
                <a:latin typeface="Arial"/>
                <a:cs typeface="Arial"/>
              </a:rPr>
              <a:t>First Name, Last Name, Degree</a:t>
            </a:r>
          </a:p>
          <a:p>
            <a:pPr algn="ctr" eaLnBrk="1" hangingPunct="1"/>
            <a:r>
              <a:rPr lang="en-US" sz="5400" b="0" i="0" dirty="0">
                <a:solidFill>
                  <a:srgbClr val="FFFFFF"/>
                </a:solidFill>
                <a:latin typeface="Arial"/>
                <a:cs typeface="Arial"/>
              </a:rPr>
              <a:t>University of Maryland School of Nursing</a:t>
            </a:r>
          </a:p>
          <a:p>
            <a:pPr algn="ctr" eaLnBrk="1" hangingPunct="1"/>
            <a:endParaRPr lang="en-US" sz="3000" b="0" i="0" dirty="0">
              <a:solidFill>
                <a:srgbClr val="FFFFF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560553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47"/>
          <p:cNvSpPr txBox="1">
            <a:spLocks noChangeArrowheads="1"/>
          </p:cNvSpPr>
          <p:nvPr/>
        </p:nvSpPr>
        <p:spPr bwMode="auto">
          <a:xfrm>
            <a:off x="1881445" y="8169753"/>
            <a:ext cx="8056485" cy="69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 dirty="0">
                <a:latin typeface="Arial"/>
                <a:cs typeface="Arial"/>
              </a:rPr>
              <a:t>Sample Background</a:t>
            </a:r>
          </a:p>
        </p:txBody>
      </p:sp>
      <p:sp>
        <p:nvSpPr>
          <p:cNvPr id="3" name="Text Box 162"/>
          <p:cNvSpPr txBox="1">
            <a:spLocks noChangeArrowheads="1"/>
          </p:cNvSpPr>
          <p:nvPr/>
        </p:nvSpPr>
        <p:spPr bwMode="auto">
          <a:xfrm>
            <a:off x="1881445" y="6996591"/>
            <a:ext cx="8056485" cy="8636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 dirty="0">
                <a:solidFill>
                  <a:schemeClr val="bg1"/>
                </a:solidFill>
                <a:latin typeface="Arial Black"/>
                <a:cs typeface="Arial Black"/>
              </a:rPr>
              <a:t>Background</a:t>
            </a:r>
          </a:p>
        </p:txBody>
      </p:sp>
      <p:sp>
        <p:nvSpPr>
          <p:cNvPr id="4" name="Text Box 161"/>
          <p:cNvSpPr txBox="1">
            <a:spLocks noChangeArrowheads="1"/>
          </p:cNvSpPr>
          <p:nvPr/>
        </p:nvSpPr>
        <p:spPr bwMode="auto">
          <a:xfrm>
            <a:off x="1881445" y="16681928"/>
            <a:ext cx="805648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defTabSz="61277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61277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61277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61277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61277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>
                <a:latin typeface="Arial"/>
                <a:cs typeface="Arial"/>
              </a:rPr>
              <a:t>Sample Objectives</a:t>
            </a:r>
            <a:endParaRPr lang="en-US" sz="2400">
              <a:latin typeface="Arial"/>
              <a:cs typeface="Arial"/>
            </a:endParaRPr>
          </a:p>
        </p:txBody>
      </p:sp>
      <p:sp>
        <p:nvSpPr>
          <p:cNvPr id="5" name="Text Box 163"/>
          <p:cNvSpPr txBox="1">
            <a:spLocks noChangeArrowheads="1"/>
          </p:cNvSpPr>
          <p:nvPr/>
        </p:nvSpPr>
        <p:spPr bwMode="auto">
          <a:xfrm>
            <a:off x="1881445" y="15538928"/>
            <a:ext cx="8056485" cy="83026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Objectives</a:t>
            </a:r>
          </a:p>
        </p:txBody>
      </p:sp>
      <p:sp>
        <p:nvSpPr>
          <p:cNvPr id="6" name="Text Box 164"/>
          <p:cNvSpPr txBox="1">
            <a:spLocks noChangeArrowheads="1"/>
          </p:cNvSpPr>
          <p:nvPr/>
        </p:nvSpPr>
        <p:spPr bwMode="auto">
          <a:xfrm>
            <a:off x="14454445" y="7026753"/>
            <a:ext cx="15849600" cy="8334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Methods</a:t>
            </a:r>
          </a:p>
        </p:txBody>
      </p:sp>
      <p:sp>
        <p:nvSpPr>
          <p:cNvPr id="7" name="Text Box 165"/>
          <p:cNvSpPr txBox="1">
            <a:spLocks noChangeArrowheads="1"/>
          </p:cNvSpPr>
          <p:nvPr/>
        </p:nvSpPr>
        <p:spPr bwMode="auto">
          <a:xfrm>
            <a:off x="14606845" y="24408290"/>
            <a:ext cx="15697200" cy="83026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Results</a:t>
            </a:r>
          </a:p>
        </p:txBody>
      </p:sp>
      <p:sp>
        <p:nvSpPr>
          <p:cNvPr id="8" name="Text Box 156"/>
          <p:cNvSpPr txBox="1">
            <a:spLocks noChangeArrowheads="1"/>
          </p:cNvSpPr>
          <p:nvPr/>
        </p:nvSpPr>
        <p:spPr bwMode="auto">
          <a:xfrm>
            <a:off x="34647445" y="8393590"/>
            <a:ext cx="8458200" cy="634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 dirty="0">
                <a:latin typeface="Arial"/>
                <a:cs typeface="Arial"/>
              </a:rPr>
              <a:t>Conclusion</a:t>
            </a:r>
          </a:p>
        </p:txBody>
      </p:sp>
      <p:sp>
        <p:nvSpPr>
          <p:cNvPr id="9" name="Text Box 166"/>
          <p:cNvSpPr txBox="1">
            <a:spLocks noChangeArrowheads="1"/>
          </p:cNvSpPr>
          <p:nvPr/>
        </p:nvSpPr>
        <p:spPr bwMode="auto">
          <a:xfrm>
            <a:off x="34647445" y="7026753"/>
            <a:ext cx="8056485" cy="8334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 dirty="0">
                <a:solidFill>
                  <a:schemeClr val="bg1"/>
                </a:solidFill>
                <a:latin typeface="Arial Black"/>
                <a:cs typeface="Arial Black"/>
              </a:rPr>
              <a:t>Conclusions</a:t>
            </a:r>
          </a:p>
        </p:txBody>
      </p:sp>
      <p:sp>
        <p:nvSpPr>
          <p:cNvPr id="10" name="Text Box 152"/>
          <p:cNvSpPr txBox="1">
            <a:spLocks noChangeArrowheads="1"/>
          </p:cNvSpPr>
          <p:nvPr/>
        </p:nvSpPr>
        <p:spPr bwMode="auto">
          <a:xfrm>
            <a:off x="34647445" y="16712091"/>
            <a:ext cx="8458200" cy="665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000" dirty="0">
                <a:latin typeface="Arial"/>
                <a:cs typeface="Arial"/>
              </a:rPr>
              <a:t>References</a:t>
            </a:r>
          </a:p>
        </p:txBody>
      </p:sp>
      <p:sp>
        <p:nvSpPr>
          <p:cNvPr id="11" name="Text Box 167"/>
          <p:cNvSpPr txBox="1">
            <a:spLocks noChangeArrowheads="1"/>
          </p:cNvSpPr>
          <p:nvPr/>
        </p:nvSpPr>
        <p:spPr bwMode="auto">
          <a:xfrm>
            <a:off x="34647445" y="15569091"/>
            <a:ext cx="8458200" cy="83343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Bibliography</a:t>
            </a:r>
          </a:p>
        </p:txBody>
      </p:sp>
      <p:sp>
        <p:nvSpPr>
          <p:cNvPr id="12" name="Text Box 161"/>
          <p:cNvSpPr txBox="1">
            <a:spLocks noChangeArrowheads="1"/>
          </p:cNvSpPr>
          <p:nvPr/>
        </p:nvSpPr>
        <p:spPr bwMode="auto">
          <a:xfrm>
            <a:off x="1881445" y="25551290"/>
            <a:ext cx="7618155" cy="1188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 dirty="0">
                <a:latin typeface="Arial"/>
                <a:cs typeface="Arial"/>
              </a:rPr>
              <a:t>Development</a:t>
            </a: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</p:txBody>
      </p:sp>
      <p:sp>
        <p:nvSpPr>
          <p:cNvPr id="13" name="Text Box 164"/>
          <p:cNvSpPr txBox="1">
            <a:spLocks noChangeArrowheads="1"/>
          </p:cNvSpPr>
          <p:nvPr/>
        </p:nvSpPr>
        <p:spPr bwMode="auto">
          <a:xfrm>
            <a:off x="1881445" y="24411466"/>
            <a:ext cx="7618155" cy="82708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Development</a:t>
            </a:r>
          </a:p>
        </p:txBody>
      </p:sp>
      <p:sp>
        <p:nvSpPr>
          <p:cNvPr id="14" name="Text Box 164"/>
          <p:cNvSpPr txBox="1">
            <a:spLocks noChangeArrowheads="1"/>
          </p:cNvSpPr>
          <p:nvPr/>
        </p:nvSpPr>
        <p:spPr bwMode="auto">
          <a:xfrm>
            <a:off x="14454445" y="15538928"/>
            <a:ext cx="15849600" cy="83026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Figures</a:t>
            </a:r>
          </a:p>
        </p:txBody>
      </p:sp>
      <p:sp>
        <p:nvSpPr>
          <p:cNvPr id="15" name="Text Box 152"/>
          <p:cNvSpPr txBox="1">
            <a:spLocks noChangeArrowheads="1"/>
          </p:cNvSpPr>
          <p:nvPr/>
        </p:nvSpPr>
        <p:spPr bwMode="auto">
          <a:xfrm>
            <a:off x="34647445" y="25551290"/>
            <a:ext cx="8458200" cy="6647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000">
                <a:latin typeface="Arial"/>
                <a:cs typeface="Arial"/>
              </a:rPr>
              <a:t>Notes</a:t>
            </a:r>
          </a:p>
        </p:txBody>
      </p:sp>
      <p:sp>
        <p:nvSpPr>
          <p:cNvPr id="16" name="Text Box 167"/>
          <p:cNvSpPr txBox="1">
            <a:spLocks noChangeArrowheads="1"/>
          </p:cNvSpPr>
          <p:nvPr/>
        </p:nvSpPr>
        <p:spPr bwMode="auto">
          <a:xfrm>
            <a:off x="34647445" y="24408290"/>
            <a:ext cx="8458200" cy="8334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Notes</a:t>
            </a:r>
          </a:p>
        </p:txBody>
      </p:sp>
      <p:sp>
        <p:nvSpPr>
          <p:cNvPr id="17" name="Text Box 156"/>
          <p:cNvSpPr txBox="1">
            <a:spLocks noChangeArrowheads="1"/>
          </p:cNvSpPr>
          <p:nvPr/>
        </p:nvSpPr>
        <p:spPr bwMode="auto">
          <a:xfrm>
            <a:off x="14606845" y="25581453"/>
            <a:ext cx="11734800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000">
                <a:latin typeface="Arial"/>
                <a:cs typeface="Arial"/>
              </a:rPr>
              <a:t>Results</a:t>
            </a:r>
          </a:p>
          <a:p>
            <a:pPr eaLnBrk="1" hangingPunct="1"/>
            <a:endParaRPr lang="en-US" sz="3000">
              <a:latin typeface="Arial"/>
              <a:cs typeface="Arial"/>
            </a:endParaRPr>
          </a:p>
        </p:txBody>
      </p:sp>
      <p:sp>
        <p:nvSpPr>
          <p:cNvPr id="18" name="Text Box 156"/>
          <p:cNvSpPr txBox="1">
            <a:spLocks noChangeArrowheads="1"/>
          </p:cNvSpPr>
          <p:nvPr/>
        </p:nvSpPr>
        <p:spPr bwMode="auto">
          <a:xfrm>
            <a:off x="14454445" y="8169753"/>
            <a:ext cx="15697200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000">
                <a:latin typeface="Arial"/>
                <a:cs typeface="Arial"/>
              </a:rPr>
              <a:t>Results</a:t>
            </a:r>
          </a:p>
          <a:p>
            <a:pPr eaLnBrk="1" hangingPunct="1"/>
            <a:endParaRPr lang="en-US" sz="3000">
              <a:latin typeface="Arial"/>
              <a:cs typeface="Arial"/>
            </a:endParaRPr>
          </a:p>
        </p:txBody>
      </p:sp>
      <p:sp>
        <p:nvSpPr>
          <p:cNvPr id="19" name="Text Box 156"/>
          <p:cNvSpPr txBox="1">
            <a:spLocks noChangeArrowheads="1"/>
          </p:cNvSpPr>
          <p:nvPr/>
        </p:nvSpPr>
        <p:spPr bwMode="auto">
          <a:xfrm>
            <a:off x="14454445" y="1166835"/>
            <a:ext cx="15849600" cy="368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8800" dirty="0">
                <a:solidFill>
                  <a:srgbClr val="BF0E2F"/>
                </a:solidFill>
                <a:latin typeface="Arial Black"/>
                <a:cs typeface="Arial Black"/>
              </a:rPr>
              <a:t>Sample Title</a:t>
            </a:r>
          </a:p>
          <a:p>
            <a:pPr algn="ctr" eaLnBrk="1" hangingPunct="1"/>
            <a:r>
              <a:rPr lang="en-US" sz="5400" b="0" i="0" dirty="0">
                <a:latin typeface="Arial"/>
                <a:cs typeface="Arial"/>
              </a:rPr>
              <a:t>First Name, Last Name, Degree</a:t>
            </a:r>
          </a:p>
          <a:p>
            <a:pPr algn="ctr" eaLnBrk="1" hangingPunct="1"/>
            <a:r>
              <a:rPr lang="en-US" sz="5400" b="0" i="0" dirty="0">
                <a:latin typeface="Arial"/>
                <a:cs typeface="Arial"/>
              </a:rPr>
              <a:t>University of Maryland School of Nursing</a:t>
            </a:r>
          </a:p>
          <a:p>
            <a:pPr algn="ctr" eaLnBrk="1" hangingPunct="1"/>
            <a:endParaRPr lang="en-US" sz="3000" b="0" i="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66940172"/>
      </p:ext>
    </p:extLst>
  </p:cSld>
  <p:clrMapOvr>
    <a:masterClrMapping/>
  </p:clrMapOvr>
</p:sld>
</file>

<file path=ppt/theme/theme1.xml><?xml version="1.0" encoding="utf-8"?>
<a:theme xmlns:a="http://schemas.openxmlformats.org/drawingml/2006/main" name="Poster Option 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Poster Option B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Poster Option 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102</Words>
  <Application>Microsoft Macintosh PowerPoint</Application>
  <PresentationFormat>Custom</PresentationFormat>
  <Paragraphs>60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Poster Option A</vt:lpstr>
      <vt:lpstr>Poster Option B</vt:lpstr>
      <vt:lpstr>Poster Option C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Michelle Baffuto</dc:creator>
  <cp:lastModifiedBy>Michelle Baffuto</cp:lastModifiedBy>
  <cp:revision>1</cp:revision>
  <dcterms:created xsi:type="dcterms:W3CDTF">2017-09-07T15:55:36Z</dcterms:created>
  <dcterms:modified xsi:type="dcterms:W3CDTF">2017-09-07T16:01:19Z</dcterms:modified>
</cp:coreProperties>
</file>