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7" r:id="rId3"/>
    <p:sldId id="257" r:id="rId4"/>
    <p:sldId id="263" r:id="rId5"/>
    <p:sldId id="266" r:id="rId6"/>
    <p:sldId id="262" r:id="rId7"/>
    <p:sldId id="265" r:id="rId8"/>
    <p:sldId id="268" r:id="rId9"/>
    <p:sldId id="269" r:id="rId10"/>
    <p:sldId id="270" r:id="rId11"/>
    <p:sldId id="271" r:id="rId12"/>
    <p:sldId id="272" r:id="rId13"/>
    <p:sldId id="264" r:id="rId14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159BC105-8A6D-49F5-ACAF-DD9882E7F84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78FE7A10-4A77-4F9B-B15B-85113E63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618-388C-4A74-A5D0-0841DA1F798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0139-0EC4-492C-B07D-77F075D00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618-388C-4A74-A5D0-0841DA1F798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0139-0EC4-492C-B07D-77F075D00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1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618-388C-4A74-A5D0-0841DA1F798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0139-0EC4-492C-B07D-77F075D00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0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618-388C-4A74-A5D0-0841DA1F798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0139-0EC4-492C-B07D-77F075D00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3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618-388C-4A74-A5D0-0841DA1F798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0139-0EC4-492C-B07D-77F075D00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618-388C-4A74-A5D0-0841DA1F798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0139-0EC4-492C-B07D-77F075D00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618-388C-4A74-A5D0-0841DA1F798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0139-0EC4-492C-B07D-77F075D00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4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618-388C-4A74-A5D0-0841DA1F798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0139-0EC4-492C-B07D-77F075D00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8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618-388C-4A74-A5D0-0841DA1F798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0139-0EC4-492C-B07D-77F075D00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6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618-388C-4A74-A5D0-0841DA1F798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0139-0EC4-492C-B07D-77F075D00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3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7618-388C-4A74-A5D0-0841DA1F798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0139-0EC4-492C-B07D-77F075D00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4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97618-388C-4A74-A5D0-0841DA1F798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F0139-0EC4-492C-B07D-77F075D00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1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Nursing, Inclusive Excellence, and our Future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Jeffrey R. Ash,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Ed.D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Dean, Diversity and Inclusion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Maryland, Baltimore, School of Nursing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2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promote Nursing as S.T.E.M.(N)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 more opportunities for foreign language courses and trainings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with pipeline and early interventions with youth (develop and track data to see if these are leading to Nursing careers and Educational opportunities)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feel good, but do they really work-we need to know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3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NOW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 investing in yourself and unpacking your own bias / belief structure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 in language and cultural competence courses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Embrace safe space training in and out of classrooms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Materials, symbols, and building artifacts in and around organizations should represent diversity and inclusion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0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can do now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meticulous in talking to patients, students, staff, and listening to them- There is an intrinsic value in truly connecting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believe in the importance of empathy and respect –create a space for that AND think of other areas where decision making pressure(s) can be relieved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YOU PREPARED AND OR PREPARING THE NEXT GENERATION OF NURSING LEADERS FOR 2043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7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If you want to go fast go alone; If you want to go far go together”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IF YOU WANT TO GO FAST GO ALONE; IF YOU WANT TO GO FAR, GO TOGETHER</a:t>
            </a:r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524000"/>
            <a:ext cx="80041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56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and 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Maryland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Population 6 million </a:t>
            </a:r>
          </a:p>
          <a:p>
            <a:r>
              <a:rPr lang="en-US" dirty="0" smtClean="0"/>
              <a:t>Female 51.5%</a:t>
            </a:r>
          </a:p>
          <a:p>
            <a:r>
              <a:rPr lang="en-US" dirty="0" smtClean="0"/>
              <a:t>Over Age 65 14%</a:t>
            </a:r>
          </a:p>
          <a:p>
            <a:r>
              <a:rPr lang="en-US" dirty="0" smtClean="0"/>
              <a:t>White 58%</a:t>
            </a:r>
          </a:p>
          <a:p>
            <a:r>
              <a:rPr lang="en-US" dirty="0" smtClean="0"/>
              <a:t>Black /African American 29%</a:t>
            </a:r>
          </a:p>
          <a:p>
            <a:r>
              <a:rPr lang="en-US" dirty="0" smtClean="0"/>
              <a:t>Hispanic 8%</a:t>
            </a:r>
          </a:p>
          <a:p>
            <a:r>
              <a:rPr lang="en-US" dirty="0" smtClean="0"/>
              <a:t>Asian 5 %</a:t>
            </a:r>
          </a:p>
          <a:p>
            <a:r>
              <a:rPr lang="en-US" dirty="0" smtClean="0"/>
              <a:t>2 or more Races, and identifying as other &lt;2%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5" y="2057400"/>
            <a:ext cx="373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30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and Inclusion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know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U.S. Census Bureau, individuals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ethnic and racial minority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accounted for more than one third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(37%) in 2012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pointing to minority populations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by 2043,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nurses must demonstrate a sensitivity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understanding of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variety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cultures to provide high quality care across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r>
              <a:rPr lang="en-US" sz="1600" dirty="0">
                <a:cs typeface="Times New Roman" panose="02020603050405020304" pitchFamily="18" charset="0"/>
              </a:rPr>
              <a:t>. </a:t>
            </a:r>
            <a:endParaRPr lang="en-US" sz="1600" dirty="0" smtClean="0"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2043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this matter in Nursing and Healthcare ?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 ?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?</a:t>
            </a:r>
          </a:p>
        </p:txBody>
      </p:sp>
    </p:spTree>
    <p:extLst>
      <p:ext uri="{BB962C8B-B14F-4D97-AF65-F5344CB8AC3E}">
        <p14:creationId xmlns:p14="http://schemas.microsoft.com/office/powerpoint/2010/main" val="198538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Inclusive Excellence </a:t>
            </a:r>
            <a:br>
              <a:rPr lang="en-US" dirty="0" smtClean="0"/>
            </a:br>
            <a:r>
              <a:rPr lang="en-US" dirty="0" smtClean="0"/>
              <a:t> Minority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Minority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smaller in number of two groups constituting a whole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LGBTQ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of color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Veterans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Bilingual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Seeing beyond characteristics and physical traits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4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2K43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beyond the physical and or cultural characteristics (that accompany Minority)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Minority group is categorical in nature by those who exhibit the physical  or behavioral characteristics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Conditioned by numerical relationships and political power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LONGER COUNTING PEOPLE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Minority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describe a smaller number in relation to another but  Minority is where you are, and should be used to describe the gap-space between the health care provider and the person receiving the care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Recondition our thinking on characteristics and considering people and all their uniqueness- and bridging the gap between their uniqueness and yours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8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Growing Diversity and Inclusion in NURSING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Maryland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fairly evenly split Male /Female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90 % RN’s Female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10% Male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80% are White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Black, Hispanic, Asian, American Indian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7.1%, 4.2%, 3.3%  0.7%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 changing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Whose getting older is changing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RN’s work will be more diverse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Ideally demographics of RN’s will reflect those of the State, and the projected demographics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113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the Gaps- Goals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Nurses / Healthcare professionals CARE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Leadership in Nursing of Men, and all under-represented groups by 10-20% over the next 5-10 years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Seek out mid-career employees with training and education on Nursing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Remember 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2043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6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a deeper knowledge base, and increase understanding and reach in all healthcare settings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Build, create, partner, in growing training and cultural competence opportunities in hospitals by 10 % around the State of Maryland’s hospitals and healthcare outlets, and those places where RN’s are actually working  over the next 5 years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 Hospitals in Maryland Strategically Find 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1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 continued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 Associations should partner, align, and work in more of a collaborative nature rather than around their individual organization and mission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competitive tone, to one of collaboration and dialogue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 continue to ensure that the RN population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Bachelors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prepared ensure that a growing percentage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bilingual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next 5-10 years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10-15%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8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746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Nursing, Inclusive Excellence, and our Future</vt:lpstr>
      <vt:lpstr>United States and Maryland</vt:lpstr>
      <vt:lpstr> Diversity and Inclusion What we know </vt:lpstr>
      <vt:lpstr>Inclusive Excellence   Minority </vt:lpstr>
      <vt:lpstr>Healthcare 2K43</vt:lpstr>
      <vt:lpstr> Growing Diversity and Inclusion in NURSING </vt:lpstr>
      <vt:lpstr>Bridging the Gaps- Goals  </vt:lpstr>
      <vt:lpstr>Goals </vt:lpstr>
      <vt:lpstr>Goals continued</vt:lpstr>
      <vt:lpstr>Goals</vt:lpstr>
      <vt:lpstr>What can you do NOW </vt:lpstr>
      <vt:lpstr>What you can do now</vt:lpstr>
      <vt:lpstr>“ If you want to go fast go alone; If you want to go far go together”</vt:lpstr>
    </vt:vector>
  </TitlesOfParts>
  <Company>UMSON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Excellence</dc:title>
  <dc:creator>Ash, Jeffery</dc:creator>
  <cp:lastModifiedBy>White, Stephanie</cp:lastModifiedBy>
  <cp:revision>35</cp:revision>
  <cp:lastPrinted>2017-05-17T21:31:53Z</cp:lastPrinted>
  <dcterms:created xsi:type="dcterms:W3CDTF">2017-04-28T14:36:48Z</dcterms:created>
  <dcterms:modified xsi:type="dcterms:W3CDTF">2017-05-18T18:19:41Z</dcterms:modified>
</cp:coreProperties>
</file>