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795"/>
    <p:restoredTop sz="96327"/>
  </p:normalViewPr>
  <p:slideViewPr>
    <p:cSldViewPr snapToGrid="0">
      <p:cViewPr varScale="1">
        <p:scale>
          <a:sx n="93" d="100"/>
          <a:sy n="93" d="100"/>
        </p:scale>
        <p:origin x="224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1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9C16D-B352-1595-6B38-22A5CDE37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75631-4565-D29D-8434-E69B4335D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4B4DF-1F55-1871-84B6-2DCA8D7B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FBA34-098A-C3D0-BE46-769A15E12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80E46E-DE9B-FA70-1834-24836146B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814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10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71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1746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021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839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40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E879F-2629-8127-1553-914E3B8F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82AA2-B569-8643-517E-B9004ECA3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A400D6-FE67-E861-1635-389D5406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B169F-E798-E899-CA6C-2041E59B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42B3D-8C75-534E-1396-BA069052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9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ABEB9-CF21-9CB6-759F-097A726F9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C7BBE-5D37-B312-95C0-4CA4B9F1B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447FC-008D-8A4F-FED4-EF182C04F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431E79-A502-5C05-0492-B2D313339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BAB59-A41E-9D9A-F28D-1EADEFC2B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2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CA22E-E267-3119-26AE-64C90347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361F0-9525-17D5-23AA-0F6F735EA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78615-376E-34E0-B18D-90B8A9C7D0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1D4C6-08DC-064D-D5DC-F26455BB7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E7BD6D-ED54-7154-E9F6-E9495364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9A74B-83E7-FC60-DA45-B685D7DBD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879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02C8-B0D7-E923-29DE-894F077C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661CE2-8A33-C39D-4C08-ED3E4FB65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CD798-B6EC-AB00-9AC8-4F589E26F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7B09AE-0289-95EC-7F5C-C8E8DC3AD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D733C1-F51A-69BC-E6B5-57C3DC8C6D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861B31-615B-21C6-704B-0F097AAC5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0A6CD3-DD53-7659-94F7-7458953A9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57DFE9-00BC-1D5D-A271-55CD92AB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3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41FBB-6017-C275-04F3-C98A22934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B65AFB-E819-9B86-F7D0-47C1FA0D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95C-A80F-F470-DC42-32C0B2B1C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B8D02-0BC6-2AB0-F454-147D471A3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8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F321B5-1919-57DC-0FDC-8558FA87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55B805-DAF0-5F1B-F1E8-FB9E4D69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629D9-6549-B837-558C-E5D55F34D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8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B1C66-9A84-A75C-6018-04764DE1D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4D11C3-6714-863C-F0AB-1683827E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1D05B-8947-D695-4C02-46F6F4F20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AA553-90CC-1A1A-C89E-25166FC07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343977-7D8D-FC76-CABA-7BBAA7686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B897FB-A618-DFEE-D75B-04610968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38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756D3-CD4A-90C1-7C30-99498E62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B212F5-C1D8-3E8F-306A-CFED0B84D4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23309-89DD-6279-05AF-6F6EF081CC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AB1E32-9C76-AF64-1A3F-8F6C988B5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DBD85-0972-5F38-68BD-B221DF15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6EA01-97D3-06FD-A81C-6FDDA6FF8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93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2E3DD1-0184-4825-FC59-B8AEFD0FD73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E80AC-ED93-0511-F1DF-D664AFCA6F4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EFE445-9666-54B4-5E9D-D59B20DB4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F12D0-D73B-9CEF-1C19-2A9E52C92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64A2C-5572-1776-B5DD-92555D6C59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381A-35E8-784D-B559-9C0345534754}" type="datetimeFigureOut">
              <a:rPr lang="en-US" smtClean="0"/>
              <a:t>11/1/23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D0CED-53D7-C396-5F7F-B4F373C60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84F91-EB53-65B7-A830-B0C5ABDF3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8C8EE-1009-2D47-940E-79F3CA96C3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34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1B393-DDB1-AD42-A967-DE6CAD6510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206F3F-1C81-D70A-EE70-05EF859CB9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986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04F09-9A5C-8F49-5D44-715C98626D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A73B27-5839-7F9F-A3D9-2EA075B05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3465"/>
      </p:ext>
    </p:extLst>
  </p:cSld>
  <p:clrMapOvr>
    <a:masterClrMapping/>
  </p:clrMapOvr>
</p:sld>
</file>

<file path=ppt/theme/theme1.xml><?xml version="1.0" encoding="utf-8"?>
<a:theme xmlns:a="http://schemas.openxmlformats.org/drawingml/2006/main" name="SON Theme 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 Theme 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SON Theme A</vt:lpstr>
      <vt:lpstr>SON Theme B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Baffuto, Michelle</dc:creator>
  <cp:lastModifiedBy>Baffuto, Michelle</cp:lastModifiedBy>
  <cp:revision>8</cp:revision>
  <dcterms:created xsi:type="dcterms:W3CDTF">2023-09-07T18:13:30Z</dcterms:created>
  <dcterms:modified xsi:type="dcterms:W3CDTF">2023-11-01T17:09:50Z</dcterms:modified>
</cp:coreProperties>
</file>