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74"/>
    <p:restoredTop sz="96327"/>
  </p:normalViewPr>
  <p:slideViewPr>
    <p:cSldViewPr snapToGrid="0">
      <p:cViewPr varScale="1">
        <p:scale>
          <a:sx n="93" d="100"/>
          <a:sy n="93" d="100"/>
        </p:scale>
        <p:origin x="248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2E3DD1-0184-4825-FC59-B8AEFD0FD73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E80AC-ED93-0511-F1DF-D664AFCA6F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674147-9A4B-2314-BEB0-8E1D975B92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7</cp:revision>
  <dcterms:created xsi:type="dcterms:W3CDTF">2023-09-07T18:13:30Z</dcterms:created>
  <dcterms:modified xsi:type="dcterms:W3CDTF">2023-11-01T17:08:46Z</dcterms:modified>
</cp:coreProperties>
</file>