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93"/>
    <p:restoredTop sz="96327"/>
  </p:normalViewPr>
  <p:slideViewPr>
    <p:cSldViewPr snapToGrid="0">
      <p:cViewPr varScale="1">
        <p:scale>
          <a:sx n="96" d="100"/>
          <a:sy n="96" d="100"/>
        </p:scale>
        <p:origin x="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background with a flag&#10;&#10;Description automatically generated">
            <a:extLst>
              <a:ext uri="{FF2B5EF4-FFF2-40B4-BE49-F238E27FC236}">
                <a16:creationId xmlns:a16="http://schemas.microsoft.com/office/drawing/2014/main" id="{403734B9-06CE-C300-4EAB-09F8D7FB212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and white background&#10;&#10;Description automatically generated">
            <a:extLst>
              <a:ext uri="{FF2B5EF4-FFF2-40B4-BE49-F238E27FC236}">
                <a16:creationId xmlns:a16="http://schemas.microsoft.com/office/drawing/2014/main" id="{F09633D2-9AFE-D1AE-61D4-9822645F7A2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background&#10;&#10;Description automatically generated">
            <a:extLst>
              <a:ext uri="{FF2B5EF4-FFF2-40B4-BE49-F238E27FC236}">
                <a16:creationId xmlns:a16="http://schemas.microsoft.com/office/drawing/2014/main" id="{1976EBDB-2A41-4ECD-53AC-A51B10C20F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393-DDB1-AD42-A967-DE6CAD65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06F3F-1C81-D70A-EE70-05EF859CB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4F09-9A5C-8F49-5D44-715C98626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3B27-5839-7F9F-A3D9-2EA075B0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FE80-E3A1-6742-D4D6-DA317025A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1EFF1-4CE4-6B54-A707-22A985D07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8911"/>
      </p:ext>
    </p:extLst>
  </p:cSld>
  <p:clrMapOvr>
    <a:masterClrMapping/>
  </p:clrMapOvr>
</p:sld>
</file>

<file path=ppt/theme/theme1.xml><?xml version="1.0" encoding="utf-8"?>
<a:theme xmlns:a="http://schemas.openxmlformats.org/drawingml/2006/main" name="SON 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N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N Theme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SON Theme A</vt:lpstr>
      <vt:lpstr>SON Theme B</vt:lpstr>
      <vt:lpstr>SON Theme 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Baffuto, Michelle</cp:lastModifiedBy>
  <cp:revision>3</cp:revision>
  <dcterms:created xsi:type="dcterms:W3CDTF">2023-09-07T18:13:30Z</dcterms:created>
  <dcterms:modified xsi:type="dcterms:W3CDTF">2023-11-01T17:03:57Z</dcterms:modified>
</cp:coreProperties>
</file>